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 id="2147483666" r:id="rId2"/>
    <p:sldMasterId id="2147483681" r:id="rId3"/>
    <p:sldMasterId id="2147483694" r:id="rId4"/>
    <p:sldMasterId id="2147483707" r:id="rId5"/>
    <p:sldMasterId id="2147483720" r:id="rId6"/>
    <p:sldMasterId id="2147483733" r:id="rId7"/>
    <p:sldMasterId id="2147483747" r:id="rId8"/>
    <p:sldMasterId id="2147483760" r:id="rId9"/>
    <p:sldMasterId id="2147483773" r:id="rId10"/>
    <p:sldMasterId id="2147483810" r:id="rId11"/>
    <p:sldMasterId id="2147483825" r:id="rId12"/>
    <p:sldMasterId id="2147484012" r:id="rId13"/>
    <p:sldMasterId id="2147484025" r:id="rId14"/>
    <p:sldMasterId id="2147484039" r:id="rId15"/>
    <p:sldMasterId id="2147484054" r:id="rId16"/>
    <p:sldMasterId id="2147484067" r:id="rId17"/>
    <p:sldMasterId id="2147484082" r:id="rId18"/>
  </p:sldMasterIdLst>
  <p:notesMasterIdLst>
    <p:notesMasterId r:id="rId91"/>
  </p:notesMasterIdLst>
  <p:handoutMasterIdLst>
    <p:handoutMasterId r:id="rId92"/>
  </p:handoutMasterIdLst>
  <p:sldIdLst>
    <p:sldId id="1366" r:id="rId19"/>
    <p:sldId id="1431" r:id="rId20"/>
    <p:sldId id="1432" r:id="rId21"/>
    <p:sldId id="1433" r:id="rId22"/>
    <p:sldId id="1434" r:id="rId23"/>
    <p:sldId id="1435" r:id="rId24"/>
    <p:sldId id="1436" r:id="rId25"/>
    <p:sldId id="1469" r:id="rId26"/>
    <p:sldId id="1473" r:id="rId27"/>
    <p:sldId id="1438" r:id="rId28"/>
    <p:sldId id="1439" r:id="rId29"/>
    <p:sldId id="1470" r:id="rId30"/>
    <p:sldId id="1471" r:id="rId31"/>
    <p:sldId id="1442" r:id="rId32"/>
    <p:sldId id="1443" r:id="rId33"/>
    <p:sldId id="1444" r:id="rId34"/>
    <p:sldId id="1445" r:id="rId35"/>
    <p:sldId id="1446" r:id="rId36"/>
    <p:sldId id="1447" r:id="rId37"/>
    <p:sldId id="1448" r:id="rId38"/>
    <p:sldId id="1449" r:id="rId39"/>
    <p:sldId id="1450" r:id="rId40"/>
    <p:sldId id="1472" r:id="rId41"/>
    <p:sldId id="1452" r:id="rId42"/>
    <p:sldId id="1453" r:id="rId43"/>
    <p:sldId id="1454" r:id="rId44"/>
    <p:sldId id="1455" r:id="rId45"/>
    <p:sldId id="1456" r:id="rId46"/>
    <p:sldId id="1457" r:id="rId47"/>
    <p:sldId id="1458" r:id="rId48"/>
    <p:sldId id="1459" r:id="rId49"/>
    <p:sldId id="1460" r:id="rId50"/>
    <p:sldId id="1461" r:id="rId51"/>
    <p:sldId id="1462" r:id="rId52"/>
    <p:sldId id="1464" r:id="rId53"/>
    <p:sldId id="1465" r:id="rId54"/>
    <p:sldId id="1466" r:id="rId55"/>
    <p:sldId id="1467" r:id="rId56"/>
    <p:sldId id="1468" r:id="rId57"/>
    <p:sldId id="1474" r:id="rId58"/>
    <p:sldId id="1475" r:id="rId59"/>
    <p:sldId id="1476" r:id="rId60"/>
    <p:sldId id="1477" r:id="rId61"/>
    <p:sldId id="1478" r:id="rId62"/>
    <p:sldId id="1479" r:id="rId63"/>
    <p:sldId id="1480" r:id="rId64"/>
    <p:sldId id="1481" r:id="rId65"/>
    <p:sldId id="1482" r:id="rId66"/>
    <p:sldId id="1483" r:id="rId67"/>
    <p:sldId id="1484" r:id="rId68"/>
    <p:sldId id="1485" r:id="rId69"/>
    <p:sldId id="1486" r:id="rId70"/>
    <p:sldId id="1487" r:id="rId71"/>
    <p:sldId id="1488" r:id="rId72"/>
    <p:sldId id="1489" r:id="rId73"/>
    <p:sldId id="1490" r:id="rId74"/>
    <p:sldId id="1491" r:id="rId75"/>
    <p:sldId id="1492" r:id="rId76"/>
    <p:sldId id="1493" r:id="rId77"/>
    <p:sldId id="1494" r:id="rId78"/>
    <p:sldId id="1495" r:id="rId79"/>
    <p:sldId id="1496" r:id="rId80"/>
    <p:sldId id="1497" r:id="rId81"/>
    <p:sldId id="1498" r:id="rId82"/>
    <p:sldId id="1499" r:id="rId83"/>
    <p:sldId id="1500" r:id="rId84"/>
    <p:sldId id="1501" r:id="rId85"/>
    <p:sldId id="1502" r:id="rId86"/>
    <p:sldId id="1503" r:id="rId87"/>
    <p:sldId id="1504" r:id="rId88"/>
    <p:sldId id="1505" r:id="rId89"/>
    <p:sldId id="1506" r:id="rId90"/>
  </p:sldIdLst>
  <p:sldSz cx="9144000" cy="6858000" type="letter"/>
  <p:notesSz cx="6858000" cy="9296400"/>
  <p:embeddedFontLst>
    <p:embeddedFont>
      <p:font typeface="Eras Medium ITC" panose="020B0602030504020804" pitchFamily="34" charset="0"/>
      <p:regular r:id="rId93"/>
    </p:embeddedFont>
    <p:embeddedFont>
      <p:font typeface="Eras Bold ITC" panose="020B0907030504020204" pitchFamily="34" charset="0"/>
      <p:regular r:id="rId94"/>
    </p:embeddedFont>
    <p:embeddedFont>
      <p:font typeface="Eras Demi ITC" panose="020B0805030504020804" pitchFamily="34" charset="0"/>
      <p:regular r:id="rId95"/>
    </p:embeddedFont>
    <p:embeddedFont>
      <p:font typeface="Arial Black" panose="020B0A04020102020204" pitchFamily="34" charset="0"/>
      <p:bold r:id="rId96"/>
    </p:embeddedFont>
    <p:embeddedFont>
      <p:font typeface="Arial Narrow" panose="020B0606020202030204" pitchFamily="34" charset="0"/>
      <p:regular r:id="rId97"/>
      <p:bold r:id="rId98"/>
      <p:italic r:id="rId99"/>
      <p:boldItalic r:id="rId100"/>
    </p:embeddedFont>
    <p:embeddedFont>
      <p:font typeface="Eras Light ITC" panose="020B0402030504020804" pitchFamily="34" charset="0"/>
      <p:regular r:id="rId101"/>
    </p:embeddedFont>
    <p:embeddedFont>
      <p:font typeface="Agency FB" panose="020B0503020202020204" pitchFamily="34" charset="0"/>
      <p:regular r:id="rId102"/>
      <p:bold r:id="rId103"/>
    </p:embeddedFont>
  </p:embeddedFontLst>
  <p:defaultTextStyle>
    <a:defPPr>
      <a:defRPr lang="en-US"/>
    </a:defPPr>
    <a:lvl1pPr algn="l" rtl="0" fontAlgn="base">
      <a:spcBef>
        <a:spcPct val="0"/>
      </a:spcBef>
      <a:spcAft>
        <a:spcPct val="0"/>
      </a:spcAft>
      <a:defRPr sz="3200" i="1" kern="1200">
        <a:solidFill>
          <a:schemeClr val="tx1"/>
        </a:solidFill>
        <a:latin typeface="Eras Medium ITC" panose="020B0602030504020804" pitchFamily="34" charset="0"/>
        <a:ea typeface="+mn-ea"/>
        <a:cs typeface="Arial" panose="020B0604020202020204" pitchFamily="34" charset="0"/>
      </a:defRPr>
    </a:lvl1pPr>
    <a:lvl2pPr marL="457200" algn="l" rtl="0" fontAlgn="base">
      <a:spcBef>
        <a:spcPct val="0"/>
      </a:spcBef>
      <a:spcAft>
        <a:spcPct val="0"/>
      </a:spcAft>
      <a:defRPr sz="3200" i="1" kern="1200">
        <a:solidFill>
          <a:schemeClr val="tx1"/>
        </a:solidFill>
        <a:latin typeface="Eras Medium ITC" panose="020B0602030504020804" pitchFamily="34" charset="0"/>
        <a:ea typeface="+mn-ea"/>
        <a:cs typeface="Arial" panose="020B0604020202020204" pitchFamily="34" charset="0"/>
      </a:defRPr>
    </a:lvl2pPr>
    <a:lvl3pPr marL="914400" algn="l" rtl="0" fontAlgn="base">
      <a:spcBef>
        <a:spcPct val="0"/>
      </a:spcBef>
      <a:spcAft>
        <a:spcPct val="0"/>
      </a:spcAft>
      <a:defRPr sz="3200" i="1" kern="1200">
        <a:solidFill>
          <a:schemeClr val="tx1"/>
        </a:solidFill>
        <a:latin typeface="Eras Medium ITC" panose="020B0602030504020804" pitchFamily="34" charset="0"/>
        <a:ea typeface="+mn-ea"/>
        <a:cs typeface="Arial" panose="020B0604020202020204" pitchFamily="34" charset="0"/>
      </a:defRPr>
    </a:lvl3pPr>
    <a:lvl4pPr marL="1371600" algn="l" rtl="0" fontAlgn="base">
      <a:spcBef>
        <a:spcPct val="0"/>
      </a:spcBef>
      <a:spcAft>
        <a:spcPct val="0"/>
      </a:spcAft>
      <a:defRPr sz="3200" i="1" kern="1200">
        <a:solidFill>
          <a:schemeClr val="tx1"/>
        </a:solidFill>
        <a:latin typeface="Eras Medium ITC" panose="020B0602030504020804" pitchFamily="34" charset="0"/>
        <a:ea typeface="+mn-ea"/>
        <a:cs typeface="Arial" panose="020B0604020202020204" pitchFamily="34" charset="0"/>
      </a:defRPr>
    </a:lvl4pPr>
    <a:lvl5pPr marL="1828800" algn="l" rtl="0" fontAlgn="base">
      <a:spcBef>
        <a:spcPct val="0"/>
      </a:spcBef>
      <a:spcAft>
        <a:spcPct val="0"/>
      </a:spcAft>
      <a:defRPr sz="3200" i="1" kern="1200">
        <a:solidFill>
          <a:schemeClr val="tx1"/>
        </a:solidFill>
        <a:latin typeface="Eras Medium ITC" panose="020B0602030504020804" pitchFamily="34" charset="0"/>
        <a:ea typeface="+mn-ea"/>
        <a:cs typeface="Arial" panose="020B0604020202020204" pitchFamily="34" charset="0"/>
      </a:defRPr>
    </a:lvl5pPr>
    <a:lvl6pPr marL="2286000" algn="l" defTabSz="914400" rtl="0" eaLnBrk="1" latinLnBrk="0" hangingPunct="1">
      <a:defRPr sz="3200" i="1" kern="1200">
        <a:solidFill>
          <a:schemeClr val="tx1"/>
        </a:solidFill>
        <a:latin typeface="Eras Medium ITC" panose="020B0602030504020804" pitchFamily="34" charset="0"/>
        <a:ea typeface="+mn-ea"/>
        <a:cs typeface="Arial" panose="020B0604020202020204" pitchFamily="34" charset="0"/>
      </a:defRPr>
    </a:lvl6pPr>
    <a:lvl7pPr marL="2743200" algn="l" defTabSz="914400" rtl="0" eaLnBrk="1" latinLnBrk="0" hangingPunct="1">
      <a:defRPr sz="3200" i="1" kern="1200">
        <a:solidFill>
          <a:schemeClr val="tx1"/>
        </a:solidFill>
        <a:latin typeface="Eras Medium ITC" panose="020B0602030504020804" pitchFamily="34" charset="0"/>
        <a:ea typeface="+mn-ea"/>
        <a:cs typeface="Arial" panose="020B0604020202020204" pitchFamily="34" charset="0"/>
      </a:defRPr>
    </a:lvl7pPr>
    <a:lvl8pPr marL="3200400" algn="l" defTabSz="914400" rtl="0" eaLnBrk="1" latinLnBrk="0" hangingPunct="1">
      <a:defRPr sz="3200" i="1" kern="1200">
        <a:solidFill>
          <a:schemeClr val="tx1"/>
        </a:solidFill>
        <a:latin typeface="Eras Medium ITC" panose="020B0602030504020804" pitchFamily="34" charset="0"/>
        <a:ea typeface="+mn-ea"/>
        <a:cs typeface="Arial" panose="020B0604020202020204" pitchFamily="34" charset="0"/>
      </a:defRPr>
    </a:lvl8pPr>
    <a:lvl9pPr marL="3657600" algn="l" defTabSz="914400" rtl="0" eaLnBrk="1" latinLnBrk="0" hangingPunct="1">
      <a:defRPr sz="3200" i="1" kern="1200">
        <a:solidFill>
          <a:schemeClr val="tx1"/>
        </a:solidFill>
        <a:latin typeface="Eras Medium ITC" panose="020B06020305040208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CC00"/>
    <a:srgbClr val="640013"/>
    <a:srgbClr val="008000"/>
    <a:srgbClr val="FFFF00"/>
    <a:srgbClr val="990033"/>
    <a:srgbClr val="998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188" autoAdjust="0"/>
  </p:normalViewPr>
  <p:slideViewPr>
    <p:cSldViewPr snapToGrid="0">
      <p:cViewPr varScale="1">
        <p:scale>
          <a:sx n="84" d="100"/>
          <a:sy n="84" d="100"/>
        </p:scale>
        <p:origin x="13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snapToGrid="0">
      <p:cViewPr>
        <p:scale>
          <a:sx n="75" d="100"/>
          <a:sy n="75" d="100"/>
        </p:scale>
        <p:origin x="-1416" y="1002"/>
      </p:cViewPr>
      <p:guideLst>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102"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font" Target="fonts/font3.fntdata"/><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font" Target="fonts/font8.fntdata"/><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font" Target="fonts/font11.fntdata"/><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notesMaster" Target="notesMasters/notesMaster1.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font" Target="fonts/font5.fntdata"/><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cs typeface="+mn-cs"/>
              </a:defRPr>
            </a:lvl1pPr>
          </a:lstStyle>
          <a:p>
            <a:pPr>
              <a:defRPr/>
            </a:pPr>
            <a:endParaRPr lang="en-US"/>
          </a:p>
        </p:txBody>
      </p:sp>
      <p:sp>
        <p:nvSpPr>
          <p:cNvPr id="83971" name="Rectangle 3"/>
          <p:cNvSpPr>
            <a:spLocks noGrp="1" noChangeArrowheads="1"/>
          </p:cNvSpPr>
          <p:nvPr>
            <p:ph type="dt" sz="quarter"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cs typeface="+mn-cs"/>
              </a:defRPr>
            </a:lvl1pPr>
          </a:lstStyle>
          <a:p>
            <a:pPr>
              <a:defRPr/>
            </a:pPr>
            <a:endParaRPr lang="en-US"/>
          </a:p>
        </p:txBody>
      </p:sp>
      <p:sp>
        <p:nvSpPr>
          <p:cNvPr id="839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panose="020B0604020202020204" pitchFamily="34" charset="0"/>
              </a:defRPr>
            </a:lvl1pPr>
          </a:lstStyle>
          <a:p>
            <a:fld id="{29C24078-075B-4687-B735-01996C28E3F4}" type="slidenum">
              <a:rPr lang="en-US"/>
              <a:pPr/>
              <a:t>‹#›</a:t>
            </a:fld>
            <a:endParaRPr lang="en-US"/>
          </a:p>
        </p:txBody>
      </p:sp>
    </p:spTree>
    <p:extLst>
      <p:ext uri="{BB962C8B-B14F-4D97-AF65-F5344CB8AC3E}">
        <p14:creationId xmlns:p14="http://schemas.microsoft.com/office/powerpoint/2010/main" val="321966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cs typeface="+mn-cs"/>
              </a:defRPr>
            </a:lvl1pPr>
          </a:lstStyle>
          <a:p>
            <a:pPr>
              <a:defRPr/>
            </a:pPr>
            <a:endParaRPr lang="en-US"/>
          </a:p>
        </p:txBody>
      </p:sp>
      <p:sp>
        <p:nvSpPr>
          <p:cNvPr id="89091" name="Rectangle 3"/>
          <p:cNvSpPr>
            <a:spLocks noGrp="1" noChangeArrowheads="1"/>
          </p:cNvSpPr>
          <p:nvPr>
            <p:ph type="dt" idx="1"/>
          </p:nvPr>
        </p:nvSpPr>
        <p:spPr bwMode="auto">
          <a:xfrm>
            <a:off x="3884613"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3" name="Rectangle 5"/>
          <p:cNvSpPr>
            <a:spLocks noGrp="1" noChangeArrowheads="1"/>
          </p:cNvSpPr>
          <p:nvPr>
            <p:ph type="body" sz="quarter" idx="3"/>
          </p:nvPr>
        </p:nvSpPr>
        <p:spPr bwMode="auto">
          <a:xfrm>
            <a:off x="685800" y="4416425"/>
            <a:ext cx="5486400" cy="418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cs typeface="+mn-cs"/>
              </a:defRPr>
            </a:lvl1pPr>
          </a:lstStyle>
          <a:p>
            <a:pPr>
              <a:defRPr/>
            </a:pPr>
            <a:endParaRPr lang="en-US"/>
          </a:p>
        </p:txBody>
      </p:sp>
      <p:sp>
        <p:nvSpPr>
          <p:cNvPr id="890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panose="020B0604020202020204" pitchFamily="34" charset="0"/>
              </a:defRPr>
            </a:lvl1pPr>
          </a:lstStyle>
          <a:p>
            <a:fld id="{D96FC22A-47AC-4F2C-A8A5-647558E17117}" type="slidenum">
              <a:rPr lang="en-US"/>
              <a:pPr/>
              <a:t>‹#›</a:t>
            </a:fld>
            <a:endParaRPr lang="en-US"/>
          </a:p>
        </p:txBody>
      </p:sp>
    </p:spTree>
    <p:extLst>
      <p:ext uri="{BB962C8B-B14F-4D97-AF65-F5344CB8AC3E}">
        <p14:creationId xmlns:p14="http://schemas.microsoft.com/office/powerpoint/2010/main" val="47064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CC2A8DE7-C447-4339-BBC0-3AF637F0A0ED}" type="slidenum">
              <a:rPr lang="en-US" sz="1200" i="0">
                <a:latin typeface="Arial" panose="020B0604020202020204" pitchFamily="34" charset="0"/>
              </a:rPr>
              <a:pPr algn="r" eaLnBrk="1" hangingPunct="1"/>
              <a:t>1</a:t>
            </a:fld>
            <a:endParaRPr lang="en-US" sz="1200" i="0">
              <a:latin typeface="Arial" panose="020B0604020202020204"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SIMPLE LESSON/ that serves as sort of a “Reader’s Digest” Version of the Bible story! </a:t>
            </a:r>
          </a:p>
          <a:p>
            <a:pPr eaLnBrk="1" hangingPunct="1"/>
            <a:r>
              <a:rPr lang="en-US" sz="1400" smtClean="0">
                <a:latin typeface="Arial" panose="020B0604020202020204" pitchFamily="34" charset="0"/>
                <a:cs typeface="Arial" panose="020B0604020202020204" pitchFamily="34" charset="0"/>
              </a:rPr>
              <a:t>The Bible is one of the most popular and yet misunderstood books in the world. It is possible to know a lot about the Bible without really understanding the Bible. </a:t>
            </a:r>
          </a:p>
          <a:p>
            <a:pPr eaLnBrk="1" hangingPunct="1"/>
            <a:r>
              <a:rPr lang="en-US" sz="1400" smtClean="0">
                <a:latin typeface="Arial" panose="020B0604020202020204" pitchFamily="34" charset="0"/>
                <a:cs typeface="Arial" panose="020B0604020202020204" pitchFamily="34" charset="0"/>
              </a:rPr>
              <a:t>God could have written the Bible so that only Greek scholars or PhD theologians could have understood it.  He could have written so that only rocket scientists could understand it. </a:t>
            </a:r>
          </a:p>
          <a:p>
            <a:pPr eaLnBrk="1" hangingPunct="1"/>
            <a:r>
              <a:rPr lang="en-US" sz="1400" smtClean="0">
                <a:latin typeface="Arial" panose="020B0604020202020204" pitchFamily="34" charset="0"/>
                <a:cs typeface="Arial" panose="020B0604020202020204" pitchFamily="34" charset="0"/>
              </a:rPr>
              <a:t>Instead it was written so that it could only be understood by someone with the heart of a little child. </a:t>
            </a:r>
          </a:p>
          <a:p>
            <a:pPr eaLnBrk="1" hangingPunct="1"/>
            <a:r>
              <a:rPr lang="en-US" sz="1400" smtClean="0">
                <a:latin typeface="Arial" panose="020B0604020202020204" pitchFamily="34" charset="0"/>
                <a:cs typeface="Arial" panose="020B0604020202020204" pitchFamily="34" charset="0"/>
              </a:rPr>
              <a:t>We are going to get in a helicopter and take a 20,000 foot view of the Bible.  It is so easy in Bible study to see the “Trees” and miss the “forest.”  This lesson is taking an ariel view and checking out the forest!  Many folks have a hard time understanding because they don’t look at things in context and see who it all fits together.  This “Big Picture Presentation” gives you frame work to understand all the Bible! </a:t>
            </a:r>
          </a:p>
          <a:p>
            <a:pPr eaLnBrk="1" hangingPunct="1"/>
            <a:r>
              <a:rPr lang="en-US" sz="1400" smtClean="0">
                <a:latin typeface="Arial" panose="020B0604020202020204" pitchFamily="34" charset="0"/>
                <a:cs typeface="Arial" panose="020B0604020202020204" pitchFamily="34" charset="0"/>
              </a:rPr>
              <a:t>We will start by looking a few basic facts about the Bible.  </a:t>
            </a:r>
          </a:p>
          <a:p>
            <a:pPr eaLnBrk="1" hangingPunct="1"/>
            <a:endParaRPr lang="en-US" sz="1400" smtClean="0">
              <a:latin typeface="Arial" panose="020B0604020202020204" pitchFamily="34" charset="0"/>
              <a:cs typeface="Arial" panose="020B0604020202020204" pitchFamily="34" charset="0"/>
            </a:endParaRPr>
          </a:p>
          <a:p>
            <a:pPr eaLnBrk="1" hangingPunct="1"/>
            <a:endParaRPr lang="en-US" sz="1400" smtClean="0">
              <a:latin typeface="Arial" panose="020B0604020202020204" pitchFamily="34" charset="0"/>
              <a:cs typeface="Arial" panose="020B0604020202020204" pitchFamily="34" charset="0"/>
            </a:endParaRPr>
          </a:p>
          <a:p>
            <a:pPr eaLnBrk="1" hangingPunct="1"/>
            <a:endParaRPr lang="en-US" sz="1400" smtClean="0">
              <a:latin typeface="Arial" panose="020B0604020202020204" pitchFamily="34" charset="0"/>
              <a:cs typeface="Arial" panose="020B0604020202020204" pitchFamily="34" charset="0"/>
            </a:endParaRPr>
          </a:p>
          <a:p>
            <a:pPr eaLnBrk="1" hangingPunct="1"/>
            <a:endParaRPr lang="en-US"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293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51D66C5E-36A8-4513-9D7A-D887A6E56067}" type="slidenum">
              <a:rPr lang="en-US" sz="1200" i="0">
                <a:solidFill>
                  <a:srgbClr val="000000"/>
                </a:solidFill>
                <a:latin typeface="Arial" panose="020B0604020202020204" pitchFamily="34" charset="0"/>
              </a:rPr>
              <a:pPr algn="r" eaLnBrk="1" hangingPunct="1"/>
              <a:t>10</a:t>
            </a:fld>
            <a:endParaRPr lang="en-US" sz="1200" i="0">
              <a:solidFill>
                <a:srgbClr val="000000"/>
              </a:solidFill>
              <a:latin typeface="Arial" panose="020B0604020202020204" pitchFamily="34" charset="0"/>
            </a:endParaRPr>
          </a:p>
        </p:txBody>
      </p:sp>
      <p:sp>
        <p:nvSpPr>
          <p:cNvPr id="87043" name="Rectangle 2"/>
          <p:cNvSpPr>
            <a:spLocks noGrp="1" noRot="1" noChangeAspect="1" noChangeArrowheads="1" noTextEdit="1"/>
          </p:cNvSpPr>
          <p:nvPr>
            <p:ph type="sldImg"/>
          </p:nvPr>
        </p:nvSpPr>
        <p:spPr>
          <a:xfrm>
            <a:off x="1104900" y="698500"/>
            <a:ext cx="4648200" cy="3486150"/>
          </a:xfrm>
          <a:ln/>
        </p:spPr>
      </p:sp>
      <p:sp>
        <p:nvSpPr>
          <p:cNvPr id="2125827" name="Rectangle 3"/>
          <p:cNvSpPr>
            <a:spLocks noGrp="1" noChangeArrowheads="1"/>
          </p:cNvSpPr>
          <p:nvPr>
            <p:ph type="body" idx="1"/>
          </p:nvPr>
        </p:nvSpPr>
        <p:spPr>
          <a:xfrm>
            <a:off x="685800" y="4416425"/>
            <a:ext cx="5486400" cy="4181475"/>
          </a:xfrm>
        </p:spPr>
        <p:txBody>
          <a:bodyPr/>
          <a:lstStyle/>
          <a:p>
            <a:pPr eaLnBrk="1" hangingPunct="1">
              <a:defRPr/>
            </a:pPr>
            <a:r>
              <a:rPr lang="en-US" sz="1400"/>
              <a:t>So, There is only one gospel and we have to get it right.</a:t>
            </a:r>
          </a:p>
          <a:p>
            <a:pPr eaLnBrk="1" hangingPunct="1">
              <a:defRPr/>
            </a:pPr>
            <a:r>
              <a:rPr lang="en-US" sz="1400"/>
              <a:t>How can we be sure that we get this right, for we must get this right!</a:t>
            </a:r>
          </a:p>
          <a:p>
            <a:pPr eaLnBrk="1" hangingPunct="1">
              <a:defRPr/>
            </a:pPr>
            <a:r>
              <a:rPr lang="en-US" sz="1400" b="1">
                <a:effectLst>
                  <a:outerShdw blurRad="38100" dist="38100" dir="2700000" algn="tl">
                    <a:srgbClr val="C0C0C0"/>
                  </a:outerShdw>
                </a:effectLst>
              </a:rPr>
              <a:t>&lt;The NT gives us a pointer or direction of where to begin to understand the theme of the Bible</a:t>
            </a:r>
          </a:p>
        </p:txBody>
      </p:sp>
    </p:spTree>
    <p:extLst>
      <p:ext uri="{BB962C8B-B14F-4D97-AF65-F5344CB8AC3E}">
        <p14:creationId xmlns:p14="http://schemas.microsoft.com/office/powerpoint/2010/main" val="343373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D38E3949-264C-4D4A-9EE7-61B0094746AC}" type="slidenum">
              <a:rPr lang="en-US" sz="1200" i="0">
                <a:solidFill>
                  <a:srgbClr val="000000"/>
                </a:solidFill>
                <a:latin typeface="Arial" panose="020B0604020202020204" pitchFamily="34" charset="0"/>
              </a:rPr>
              <a:pPr algn="r" eaLnBrk="1" hangingPunct="1"/>
              <a:t>11</a:t>
            </a:fld>
            <a:endParaRPr lang="en-US" sz="1200" i="0">
              <a:solidFill>
                <a:srgbClr val="000000"/>
              </a:solidFill>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There’s gold in them thar hills. </a:t>
            </a:r>
          </a:p>
          <a:p>
            <a:pPr eaLnBrk="1" hangingPunct="1"/>
            <a:r>
              <a:rPr lang="en-US" sz="1400" smtClean="0">
                <a:latin typeface="Arial" panose="020B0604020202020204" pitchFamily="34" charset="0"/>
                <a:cs typeface="Arial" panose="020B0604020202020204" pitchFamily="34" charset="0"/>
              </a:rPr>
              <a:t>The OT is supposed to teach us something. Something very important.</a:t>
            </a:r>
          </a:p>
          <a:p>
            <a:pPr eaLnBrk="1" hangingPunct="1"/>
            <a:r>
              <a:rPr lang="en-US" sz="1400" smtClean="0">
                <a:latin typeface="Arial" panose="020B0604020202020204" pitchFamily="34" charset="0"/>
                <a:cs typeface="Arial" panose="020B0604020202020204" pitchFamily="34" charset="0"/>
              </a:rPr>
              <a:t>What we learn from the OT is to “bring us to Christ” so that “we may be justified by faith”</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There are some fundamental things we need to look at and learn from the history of the OT</a:t>
            </a:r>
          </a:p>
        </p:txBody>
      </p:sp>
    </p:spTree>
    <p:extLst>
      <p:ext uri="{BB962C8B-B14F-4D97-AF65-F5344CB8AC3E}">
        <p14:creationId xmlns:p14="http://schemas.microsoft.com/office/powerpoint/2010/main" val="83404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216C42B4-7760-40A6-AC52-B1B3992BB843}" type="slidenum">
              <a:rPr lang="en-US" sz="1200" i="0">
                <a:solidFill>
                  <a:srgbClr val="000000"/>
                </a:solidFill>
                <a:latin typeface="Arial" panose="020B0604020202020204" pitchFamily="34" charset="0"/>
              </a:rPr>
              <a:pPr algn="r" eaLnBrk="1" hangingPunct="1"/>
              <a:t>12</a:t>
            </a:fld>
            <a:endParaRPr lang="en-US" sz="1200" i="0">
              <a:solidFill>
                <a:srgbClr val="000000"/>
              </a:solidFill>
              <a:latin typeface="Arial" panose="020B060402020202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God purposed that He would have spirit beings that worshipped Him in heaven for eternity before He created man. He put us as spirits Inside these physical containers. Spirit Inside. We are here for this short life to show God that we choose to serve and love Him. That is our purpose and that is God’s purpose in creating us. Heaven is not prepared for just nice people, but people that have proven themselves to love God with all their heart, sould, and mind.</a:t>
            </a:r>
          </a:p>
          <a:p>
            <a:pPr eaLnBrk="1" hangingPunct="1"/>
            <a:r>
              <a:rPr lang="en-US" sz="1400" smtClean="0">
                <a:latin typeface="Arial" panose="020B0604020202020204" pitchFamily="34" charset="0"/>
                <a:cs typeface="Arial" panose="020B0604020202020204" pitchFamily="34" charset="0"/>
              </a:rPr>
              <a:t>Before God created man he had a plan for man’s redemption. </a:t>
            </a:r>
          </a:p>
          <a:p>
            <a:pPr eaLnBrk="1" hangingPunct="1"/>
            <a:r>
              <a:rPr lang="en-US" sz="1400" smtClean="0">
                <a:latin typeface="Arial" panose="020B0604020202020204" pitchFamily="34" charset="0"/>
                <a:cs typeface="Arial" panose="020B0604020202020204" pitchFamily="34" charset="0"/>
              </a:rPr>
              <a:t>Why?</a:t>
            </a:r>
          </a:p>
          <a:p>
            <a:pPr eaLnBrk="1" hangingPunct="1"/>
            <a:r>
              <a:rPr lang="en-US" sz="1400" smtClean="0">
                <a:latin typeface="Arial" panose="020B0604020202020204" pitchFamily="34" charset="0"/>
                <a:cs typeface="Arial" panose="020B0604020202020204" pitchFamily="34" charset="0"/>
              </a:rPr>
              <a:t>If God created man with a free will (the ability to choose to either sin or not sin) doesn’t it make sense that he would make provision in case man sinned? Free will demands it.</a:t>
            </a:r>
          </a:p>
          <a:p>
            <a:pPr eaLnBrk="1" hangingPunct="1"/>
            <a:r>
              <a:rPr lang="en-US" sz="1400" smtClean="0">
                <a:latin typeface="Arial" panose="020B0604020202020204" pitchFamily="34" charset="0"/>
                <a:cs typeface="Arial" panose="020B0604020202020204" pitchFamily="34" charset="0"/>
              </a:rPr>
              <a:t>That is why He had a plan of redemption planned before He ever created man.</a:t>
            </a:r>
          </a:p>
          <a:p>
            <a:pPr eaLnBrk="1" hangingPunct="1"/>
            <a:r>
              <a:rPr lang="en-US" sz="1400" b="1" smtClean="0">
                <a:latin typeface="Arial" panose="020B0604020202020204" pitchFamily="34" charset="0"/>
                <a:cs typeface="Arial" panose="020B0604020202020204" pitchFamily="34" charset="0"/>
              </a:rPr>
              <a:t>&lt;TR&gt; Another thing we need to look at is our concept of God.</a:t>
            </a:r>
          </a:p>
        </p:txBody>
      </p:sp>
    </p:spTree>
    <p:extLst>
      <p:ext uri="{BB962C8B-B14F-4D97-AF65-F5344CB8AC3E}">
        <p14:creationId xmlns:p14="http://schemas.microsoft.com/office/powerpoint/2010/main" val="96010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FD759914-72ED-4AC0-A7FF-FD0AE9E804A4}" type="slidenum">
              <a:rPr lang="en-US" sz="1200" i="0">
                <a:solidFill>
                  <a:srgbClr val="000000"/>
                </a:solidFill>
                <a:latin typeface="Arial" panose="020B0604020202020204" pitchFamily="34" charset="0"/>
              </a:rPr>
              <a:pPr algn="r" eaLnBrk="1" hangingPunct="1"/>
              <a:t>13</a:t>
            </a:fld>
            <a:endParaRPr lang="en-US" sz="1200" i="0">
              <a:solidFill>
                <a:srgbClr val="000000"/>
              </a:solidFill>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God’s holiness governs His attributes.</a:t>
            </a:r>
          </a:p>
          <a:p>
            <a:pPr eaLnBrk="1" hangingPunct="1"/>
            <a:r>
              <a:rPr lang="en-US" sz="1400" smtClean="0">
                <a:latin typeface="Arial" panose="020B0604020202020204" pitchFamily="34" charset="0"/>
                <a:cs typeface="Arial" panose="020B0604020202020204" pitchFamily="34" charset="0"/>
              </a:rPr>
              <a:t>&lt;Job 34 tells us more about His holiness&gt;</a:t>
            </a:r>
          </a:p>
        </p:txBody>
      </p:sp>
    </p:spTree>
    <p:extLst>
      <p:ext uri="{BB962C8B-B14F-4D97-AF65-F5344CB8AC3E}">
        <p14:creationId xmlns:p14="http://schemas.microsoft.com/office/powerpoint/2010/main" val="2947439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3AC232C8-201D-4524-9447-BFFA915B845E}" type="slidenum">
              <a:rPr lang="en-US" sz="1200" i="0">
                <a:solidFill>
                  <a:srgbClr val="000000"/>
                </a:solidFill>
                <a:latin typeface="Arial" panose="020B0604020202020204" pitchFamily="34" charset="0"/>
              </a:rPr>
              <a:pPr algn="r" eaLnBrk="1" hangingPunct="1"/>
              <a:t>14</a:t>
            </a:fld>
            <a:endParaRPr lang="en-US" sz="1200" i="0">
              <a:solidFill>
                <a:srgbClr val="000000"/>
              </a:solidFill>
              <a:latin typeface="Arial" panose="020B0604020202020204"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1 So we do see a God of Justice – He will always be faithful and do what He says He will do. </a:t>
            </a:r>
          </a:p>
          <a:p>
            <a:pPr eaLnBrk="1" hangingPunct="1"/>
            <a:r>
              <a:rPr lang="en-US" sz="1400" smtClean="0">
                <a:latin typeface="Arial" panose="020B0604020202020204" pitchFamily="34" charset="0"/>
                <a:cs typeface="Arial" panose="020B0604020202020204" pitchFamily="34" charset="0"/>
              </a:rPr>
              <a:t>2 But we also see a God that dearly loves His creation even to the point that – as we will see – He even wants to make provision to help man out of predicaments caused by His justice</a:t>
            </a:r>
          </a:p>
          <a:p>
            <a:pPr eaLnBrk="1" hangingPunct="1"/>
            <a:r>
              <a:rPr lang="en-US" sz="1400" b="1" smtClean="0">
                <a:latin typeface="Arial" panose="020B0604020202020204" pitchFamily="34" charset="0"/>
                <a:cs typeface="Arial" panose="020B0604020202020204" pitchFamily="34" charset="0"/>
              </a:rPr>
              <a:t>&lt;TR&gt; The holiness of God not only sets Him apart but creates a demand and expectation on His relationship with man….</a:t>
            </a:r>
          </a:p>
        </p:txBody>
      </p:sp>
    </p:spTree>
    <p:extLst>
      <p:ext uri="{BB962C8B-B14F-4D97-AF65-F5344CB8AC3E}">
        <p14:creationId xmlns:p14="http://schemas.microsoft.com/office/powerpoint/2010/main" val="400112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A530C0E0-A855-4523-A3F2-F60F5EA8BD23}" type="slidenum">
              <a:rPr lang="en-US" sz="1200" i="0">
                <a:solidFill>
                  <a:srgbClr val="000000"/>
                </a:solidFill>
                <a:latin typeface="Arial" panose="020B0604020202020204" pitchFamily="34" charset="0"/>
              </a:rPr>
              <a:pPr algn="r" eaLnBrk="1" hangingPunct="1"/>
              <a:t>15</a:t>
            </a:fld>
            <a:endParaRPr lang="en-US" sz="1200" i="0">
              <a:solidFill>
                <a:srgbClr val="000000"/>
              </a:solidFill>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When man can exhibit the characteristic of holiness God has a union and relationship with man that is called spiritual fellowship.</a:t>
            </a:r>
          </a:p>
          <a:p>
            <a:pPr eaLnBrk="1" hangingPunct="1"/>
            <a:r>
              <a:rPr lang="en-US" sz="1400" smtClean="0">
                <a:latin typeface="Arial" panose="020B0604020202020204" pitchFamily="34" charset="0"/>
                <a:cs typeface="Arial" panose="020B0604020202020204" pitchFamily="34" charset="0"/>
              </a:rPr>
              <a:t>We are really spirit beings that inhabit these earthly physical bodies. The earthly bodies are temporary and mortal. Our spirit bodies will soon leave these bodies and inhabit the true reality that God has prepared for eternity. This world is the Matrix.</a:t>
            </a:r>
          </a:p>
          <a:p>
            <a:pPr eaLnBrk="1" hangingPunct="1"/>
            <a:r>
              <a:rPr lang="en-US" sz="1400" b="1" smtClean="0">
                <a:latin typeface="Arial" panose="020B0604020202020204" pitchFamily="34" charset="0"/>
                <a:cs typeface="Arial" panose="020B0604020202020204" pitchFamily="34" charset="0"/>
              </a:rPr>
              <a:t>This is why we try to get our kids to be holy.</a:t>
            </a:r>
          </a:p>
          <a:p>
            <a:pPr eaLnBrk="1" hangingPunct="1"/>
            <a:r>
              <a:rPr lang="en-US" sz="1400" b="1" smtClean="0">
                <a:latin typeface="Arial" panose="020B0604020202020204" pitchFamily="34" charset="0"/>
                <a:cs typeface="Arial" panose="020B0604020202020204" pitchFamily="34" charset="0"/>
              </a:rPr>
              <a:t>&lt;TR&gt; This relationship is only possible if man can be found in a state of holiness because this is the only realm of existence with God…but alas this is the problem of man</a:t>
            </a:r>
          </a:p>
        </p:txBody>
      </p:sp>
    </p:spTree>
    <p:extLst>
      <p:ext uri="{BB962C8B-B14F-4D97-AF65-F5344CB8AC3E}">
        <p14:creationId xmlns:p14="http://schemas.microsoft.com/office/powerpoint/2010/main" val="3108863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303117BA-994C-4657-B68F-6C7FFDF3C327}" type="slidenum">
              <a:rPr lang="en-US" sz="1200" i="0">
                <a:solidFill>
                  <a:srgbClr val="000000"/>
                </a:solidFill>
                <a:latin typeface="Arial" panose="020B0604020202020204" pitchFamily="34" charset="0"/>
              </a:rPr>
              <a:pPr algn="r" eaLnBrk="1" hangingPunct="1"/>
              <a:t>16</a:t>
            </a:fld>
            <a:endParaRPr lang="en-US" sz="1200" i="0">
              <a:solidFill>
                <a:srgbClr val="000000"/>
              </a:solidFill>
              <a:latin typeface="Arial" panose="020B0604020202020204"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So, God expects as much as possible, that we be Holy, as He is holy!  God wants a spiritual relationship with us.  He is a </a:t>
            </a:r>
            <a:r>
              <a:rPr lang="en-US" sz="1400" b="1" smtClean="0">
                <a:latin typeface="Arial" panose="020B0604020202020204" pitchFamily="34" charset="0"/>
                <a:cs typeface="Arial" panose="020B0604020202020204" pitchFamily="34" charset="0"/>
              </a:rPr>
              <a:t>Holy Spirit </a:t>
            </a:r>
            <a:r>
              <a:rPr lang="en-US" sz="1400" smtClean="0">
                <a:latin typeface="Arial" panose="020B0604020202020204" pitchFamily="34" charset="0"/>
                <a:cs typeface="Arial" panose="020B0604020202020204" pitchFamily="34" charset="0"/>
              </a:rPr>
              <a:t>and in order for that to occur we must have spirits that been cleansed from sin… somehow . . So we can be holy as well. </a:t>
            </a:r>
          </a:p>
          <a:p>
            <a:pPr eaLnBrk="1" hangingPunct="1"/>
            <a:r>
              <a:rPr lang="en-US" sz="1400" smtClean="0">
                <a:latin typeface="Arial" panose="020B0604020202020204" pitchFamily="34" charset="0"/>
                <a:cs typeface="Arial" panose="020B0604020202020204" pitchFamily="34" charset="0"/>
              </a:rPr>
              <a:t>This is the idea of </a:t>
            </a:r>
            <a:r>
              <a:rPr lang="en-US" sz="1400" b="1" smtClean="0">
                <a:latin typeface="Arial" panose="020B0604020202020204" pitchFamily="34" charset="0"/>
                <a:cs typeface="Arial" panose="020B0604020202020204" pitchFamily="34" charset="0"/>
              </a:rPr>
              <a:t>SANCTIFICATION</a:t>
            </a:r>
            <a:r>
              <a:rPr lang="en-US" sz="1400" smtClean="0">
                <a:latin typeface="Arial" panose="020B0604020202020204" pitchFamily="34" charset="0"/>
                <a:cs typeface="Arial" panose="020B0604020202020204" pitchFamily="34" charset="0"/>
              </a:rPr>
              <a:t> – to make holy or set apart before God. Usually connected with having our sins cleansed.  We cannot be presentable to God if we have sin present in our lives.</a:t>
            </a:r>
          </a:p>
          <a:p>
            <a:pPr eaLnBrk="1" hangingPunct="1"/>
            <a:r>
              <a:rPr lang="en-US" sz="1400" b="1" smtClean="0">
                <a:latin typeface="Arial" panose="020B0604020202020204" pitchFamily="34" charset="0"/>
                <a:cs typeface="Arial" panose="020B0604020202020204" pitchFamily="34" charset="0"/>
              </a:rPr>
              <a:t>&lt;TR&gt; God expects man, that is made in His image, to be Holy as He is holy.  It is possible!   That fact is part of the good news!   But it is not easy…. </a:t>
            </a:r>
          </a:p>
        </p:txBody>
      </p:sp>
    </p:spTree>
    <p:extLst>
      <p:ext uri="{BB962C8B-B14F-4D97-AF65-F5344CB8AC3E}">
        <p14:creationId xmlns:p14="http://schemas.microsoft.com/office/powerpoint/2010/main" val="427258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520F9B18-973A-4D42-A565-417DFEF3A526}" type="slidenum">
              <a:rPr lang="en-US" sz="1200" i="0">
                <a:solidFill>
                  <a:srgbClr val="000000"/>
                </a:solidFill>
                <a:latin typeface="Arial" panose="020B0604020202020204" pitchFamily="34" charset="0"/>
              </a:rPr>
              <a:pPr algn="r" eaLnBrk="1" hangingPunct="1"/>
              <a:t>17</a:t>
            </a:fld>
            <a:endParaRPr lang="en-US" sz="1200" i="0">
              <a:solidFill>
                <a:srgbClr val="000000"/>
              </a:solidFill>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God is of such purity and sin is such a revulsion that he cannot look upon sin. (Charged filings when confronted with a magnet).</a:t>
            </a:r>
          </a:p>
          <a:p>
            <a:pPr eaLnBrk="1" hangingPunct="1"/>
            <a:endParaRPr lang="en-US" sz="1400" b="1"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It is even worse</a:t>
            </a:r>
          </a:p>
        </p:txBody>
      </p:sp>
    </p:spTree>
    <p:extLst>
      <p:ext uri="{BB962C8B-B14F-4D97-AF65-F5344CB8AC3E}">
        <p14:creationId xmlns:p14="http://schemas.microsoft.com/office/powerpoint/2010/main" val="217789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BD7F46CA-CA97-4387-A1CD-46E4060D9F0D}" type="slidenum">
              <a:rPr lang="en-US" sz="1200" i="0">
                <a:solidFill>
                  <a:srgbClr val="000000"/>
                </a:solidFill>
                <a:latin typeface="Arial" panose="020B0604020202020204" pitchFamily="34" charset="0"/>
              </a:rPr>
              <a:pPr algn="r" eaLnBrk="1" hangingPunct="1"/>
              <a:t>18</a:t>
            </a:fld>
            <a:endParaRPr lang="en-US" sz="1200" i="0">
              <a:solidFill>
                <a:srgbClr val="000000"/>
              </a:solidFill>
              <a:latin typeface="Arial" panose="020B0604020202020204"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God is of such purity and sin is such a revulsion that he cannot look upon sin. (Charged filings when confronted with a magnet).</a:t>
            </a:r>
          </a:p>
          <a:p>
            <a:pPr eaLnBrk="1" hangingPunct="1"/>
            <a:endParaRPr lang="en-US" sz="1400" b="1"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It is even worse</a:t>
            </a:r>
          </a:p>
        </p:txBody>
      </p:sp>
    </p:spTree>
    <p:extLst>
      <p:ext uri="{BB962C8B-B14F-4D97-AF65-F5344CB8AC3E}">
        <p14:creationId xmlns:p14="http://schemas.microsoft.com/office/powerpoint/2010/main" val="229289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9354B03E-2D74-4011-BD36-72A333C65FB3}" type="slidenum">
              <a:rPr lang="en-US" sz="1200" i="0">
                <a:solidFill>
                  <a:srgbClr val="000000"/>
                </a:solidFill>
                <a:latin typeface="Arial" panose="020B0604020202020204" pitchFamily="34" charset="0"/>
              </a:rPr>
              <a:pPr algn="r" eaLnBrk="1" hangingPunct="1"/>
              <a:t>19</a:t>
            </a:fld>
            <a:endParaRPr lang="en-US" sz="1200" i="0">
              <a:solidFill>
                <a:srgbClr val="000000"/>
              </a:solidFill>
              <a:latin typeface="Arial" panose="020B0604020202020204"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That’s why when sin (any sin) separates us from God is described in most drastic terms. </a:t>
            </a:r>
          </a:p>
          <a:p>
            <a:pPr eaLnBrk="1" hangingPunct="1"/>
            <a:r>
              <a:rPr lang="en-US" smtClean="0">
                <a:latin typeface="Arial" panose="020B0604020202020204" pitchFamily="34" charset="0"/>
                <a:cs typeface="Arial" panose="020B0604020202020204" pitchFamily="34" charset="0"/>
              </a:rPr>
              <a:t>Spiritual Death – (not 5 minutes in the naughty corner for you Supernanny fans)</a:t>
            </a:r>
          </a:p>
          <a:p>
            <a:pPr eaLnBrk="1" hangingPunct="1"/>
            <a:r>
              <a:rPr lang="en-US" smtClean="0">
                <a:latin typeface="Arial" panose="020B0604020202020204" pitchFamily="34" charset="0"/>
                <a:cs typeface="Arial" panose="020B0604020202020204" pitchFamily="34" charset="0"/>
              </a:rPr>
              <a:t>Our culture continues to diminish sin, while God demands holiness</a:t>
            </a:r>
          </a:p>
          <a:p>
            <a:pPr eaLnBrk="1" hangingPunct="1"/>
            <a:r>
              <a:rPr lang="en-US" smtClean="0">
                <a:latin typeface="Arial" panose="020B0604020202020204" pitchFamily="34" charset="0"/>
                <a:cs typeface="Arial" panose="020B0604020202020204" pitchFamily="34" charset="0"/>
              </a:rPr>
              <a:t>&lt;TR&gt; This is what Romans 6:23 tells us about the wages of sin…</a:t>
            </a:r>
          </a:p>
        </p:txBody>
      </p:sp>
    </p:spTree>
    <p:extLst>
      <p:ext uri="{BB962C8B-B14F-4D97-AF65-F5344CB8AC3E}">
        <p14:creationId xmlns:p14="http://schemas.microsoft.com/office/powerpoint/2010/main" val="342180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7611C8A6-95F9-47AC-B4F2-0C2882742010}" type="slidenum">
              <a:rPr lang="en-US" sz="1200" i="0">
                <a:solidFill>
                  <a:srgbClr val="000000"/>
                </a:solidFill>
                <a:latin typeface="Arial" panose="020B0604020202020204" pitchFamily="34" charset="0"/>
              </a:rPr>
              <a:pPr algn="r" eaLnBrk="1" hangingPunct="1"/>
              <a:t>2</a:t>
            </a:fld>
            <a:endParaRPr lang="en-US" sz="1200" i="0">
              <a:solidFill>
                <a:srgbClr val="000000"/>
              </a:solidFill>
              <a:latin typeface="Arial" panose="020B0604020202020204" pitchFamily="34" charset="0"/>
            </a:endParaRPr>
          </a:p>
        </p:txBody>
      </p:sp>
      <p:sp>
        <p:nvSpPr>
          <p:cNvPr id="79875" name="Rectangle 2"/>
          <p:cNvSpPr>
            <a:spLocks noGrp="1" noRot="1" noChangeAspect="1" noChangeArrowheads="1" noTextEdit="1"/>
          </p:cNvSpPr>
          <p:nvPr>
            <p:ph type="sldImg"/>
          </p:nvPr>
        </p:nvSpPr>
        <p:spPr>
          <a:xfrm>
            <a:off x="1104900" y="698500"/>
            <a:ext cx="4648200" cy="3486150"/>
          </a:xfrm>
          <a:ln/>
        </p:spPr>
      </p:sp>
      <p:sp>
        <p:nvSpPr>
          <p:cNvPr id="79876"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684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666BA8E7-2E65-4C1A-AEA2-6C783A6A7F6C}" type="slidenum">
              <a:rPr lang="en-US" sz="1200" i="0">
                <a:solidFill>
                  <a:srgbClr val="000000"/>
                </a:solidFill>
                <a:latin typeface="Arial" panose="020B0604020202020204" pitchFamily="34" charset="0"/>
              </a:rPr>
              <a:pPr algn="r" eaLnBrk="1" hangingPunct="1"/>
              <a:t>20</a:t>
            </a:fld>
            <a:endParaRPr lang="en-US" sz="1200" i="0">
              <a:solidFill>
                <a:srgbClr val="000000"/>
              </a:solidFill>
              <a:latin typeface="Arial" panose="020B0604020202020204"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600" b="1" smtClean="0">
                <a:latin typeface="Arial" panose="020B0604020202020204" pitchFamily="34" charset="0"/>
                <a:cs typeface="Arial" panose="020B0604020202020204" pitchFamily="34" charset="0"/>
              </a:rPr>
              <a:t>Notice how the terms SIN and DEATH are related</a:t>
            </a:r>
          </a:p>
          <a:p>
            <a:pPr eaLnBrk="1" hangingPunct="1"/>
            <a:r>
              <a:rPr lang="en-US" sz="1600" b="1" smtClean="0">
                <a:latin typeface="Arial" panose="020B0604020202020204" pitchFamily="34" charset="0"/>
                <a:cs typeface="Arial" panose="020B0604020202020204" pitchFamily="34" charset="0"/>
              </a:rPr>
              <a:t>&lt;TR&gt;But here is where the problem gets serious…</a:t>
            </a:r>
          </a:p>
        </p:txBody>
      </p:sp>
    </p:spTree>
    <p:extLst>
      <p:ext uri="{BB962C8B-B14F-4D97-AF65-F5344CB8AC3E}">
        <p14:creationId xmlns:p14="http://schemas.microsoft.com/office/powerpoint/2010/main" val="3209164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9ED38B51-3648-4AD4-B430-A357E26F81E8}" type="slidenum">
              <a:rPr lang="en-US" sz="1200" i="0">
                <a:solidFill>
                  <a:srgbClr val="000000"/>
                </a:solidFill>
                <a:latin typeface="Arial" panose="020B0604020202020204" pitchFamily="34" charset="0"/>
              </a:rPr>
              <a:pPr algn="r" eaLnBrk="1" hangingPunct="1"/>
              <a:t>21</a:t>
            </a:fld>
            <a:endParaRPr lang="en-US" sz="1200" i="0">
              <a:solidFill>
                <a:srgbClr val="000000"/>
              </a:solidFill>
              <a:latin typeface="Arial" panose="020B060402020202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 these can be called the consequences or penalty for sin</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&lt;TR&gt;When we have suffered the consequences of sin have we done anything that takes care of sin (removes or covers sin)?</a:t>
            </a:r>
          </a:p>
        </p:txBody>
      </p:sp>
    </p:spTree>
    <p:extLst>
      <p:ext uri="{BB962C8B-B14F-4D97-AF65-F5344CB8AC3E}">
        <p14:creationId xmlns:p14="http://schemas.microsoft.com/office/powerpoint/2010/main" val="488528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3A973FF7-8677-4551-A691-1F5E2351163F}" type="slidenum">
              <a:rPr lang="en-US" sz="1200" i="0">
                <a:solidFill>
                  <a:srgbClr val="000000"/>
                </a:solidFill>
                <a:latin typeface="Arial" panose="020B0604020202020204" pitchFamily="34" charset="0"/>
              </a:rPr>
              <a:pPr algn="r" eaLnBrk="1" hangingPunct="1"/>
              <a:t>22</a:t>
            </a:fld>
            <a:endParaRPr lang="en-US" sz="1200" i="0">
              <a:solidFill>
                <a:srgbClr val="000000"/>
              </a:solidFill>
              <a:latin typeface="Arial" panose="020B0604020202020204"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 these can be called the consequences or penalty for sin</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&lt;TR&gt;When we have suffered the consequences of sin have we done anything that takes care of sin (removes or covers sin)?</a:t>
            </a:r>
          </a:p>
        </p:txBody>
      </p:sp>
    </p:spTree>
    <p:extLst>
      <p:ext uri="{BB962C8B-B14F-4D97-AF65-F5344CB8AC3E}">
        <p14:creationId xmlns:p14="http://schemas.microsoft.com/office/powerpoint/2010/main" val="69175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2E87349D-B99E-41E1-A191-0E62C94EFEFE}" type="slidenum">
              <a:rPr lang="en-US" sz="1200" i="0">
                <a:solidFill>
                  <a:srgbClr val="000000"/>
                </a:solidFill>
                <a:latin typeface="Arial" panose="020B0604020202020204" pitchFamily="34" charset="0"/>
              </a:rPr>
              <a:pPr algn="r" eaLnBrk="1" hangingPunct="1"/>
              <a:t>23</a:t>
            </a:fld>
            <a:endParaRPr lang="en-US" sz="1200" i="0">
              <a:solidFill>
                <a:srgbClr val="000000"/>
              </a:solidFill>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555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D3FADB81-897D-4B28-827B-CC42F88013D5}" type="slidenum">
              <a:rPr lang="en-US" sz="1200" i="0">
                <a:solidFill>
                  <a:srgbClr val="000000"/>
                </a:solidFill>
                <a:latin typeface="Arial" panose="020B0604020202020204" pitchFamily="34" charset="0"/>
              </a:rPr>
              <a:pPr algn="r" eaLnBrk="1" hangingPunct="1"/>
              <a:t>24</a:t>
            </a:fld>
            <a:endParaRPr lang="en-US" sz="1200" i="0">
              <a:solidFill>
                <a:srgbClr val="000000"/>
              </a:solidFill>
              <a:latin typeface="Arial" panose="020B0604020202020204"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The principle so many overlook is that the price for sin is personal – no thing or no one else is responsible for the price for my sin – it is on my head – it is on your head – it is on the head of everyone who sins</a:t>
            </a:r>
          </a:p>
          <a:p>
            <a:pPr eaLnBrk="1" hangingPunct="1"/>
            <a:r>
              <a:rPr lang="en-US" sz="1400" smtClean="0">
                <a:latin typeface="Arial" panose="020B0604020202020204" pitchFamily="34" charset="0"/>
                <a:cs typeface="Arial" panose="020B0604020202020204" pitchFamily="34" charset="0"/>
              </a:rPr>
              <a:t>Being good will not take care of this problem.</a:t>
            </a:r>
          </a:p>
          <a:p>
            <a:pPr eaLnBrk="1" hangingPunct="1"/>
            <a:r>
              <a:rPr lang="en-US" sz="1400" b="1" smtClean="0">
                <a:latin typeface="Arial" panose="020B0604020202020204" pitchFamily="34" charset="0"/>
                <a:cs typeface="Arial" panose="020B0604020202020204" pitchFamily="34" charset="0"/>
              </a:rPr>
              <a:t>&lt;TR&gt; So man is in a miserable situation. He has a price on his head that he cannot pay.  Is there any hope? What is the remedy?</a:t>
            </a:r>
          </a:p>
        </p:txBody>
      </p:sp>
    </p:spTree>
    <p:extLst>
      <p:ext uri="{BB962C8B-B14F-4D97-AF65-F5344CB8AC3E}">
        <p14:creationId xmlns:p14="http://schemas.microsoft.com/office/powerpoint/2010/main" val="3753765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FC1056EA-99A9-40A4-AD73-A1F5F3538F25}" type="slidenum">
              <a:rPr lang="en-US" sz="1200" i="0">
                <a:solidFill>
                  <a:srgbClr val="000000"/>
                </a:solidFill>
                <a:latin typeface="Arial" panose="020B0604020202020204" pitchFamily="34" charset="0"/>
              </a:rPr>
              <a:pPr algn="r" eaLnBrk="1" hangingPunct="1"/>
              <a:t>25</a:t>
            </a:fld>
            <a:endParaRPr lang="en-US" sz="1200" i="0">
              <a:solidFill>
                <a:srgbClr val="000000"/>
              </a:solidFill>
              <a:latin typeface="Arial" panose="020B0604020202020204"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If we only experienced the JUSTICE of God it would be a short story for all of us.</a:t>
            </a:r>
          </a:p>
          <a:p>
            <a:pPr eaLnBrk="1" hangingPunct="1"/>
            <a:r>
              <a:rPr lang="en-US" sz="1400" smtClean="0">
                <a:latin typeface="Arial" panose="020B0604020202020204" pitchFamily="34" charset="0"/>
                <a:cs typeface="Arial" panose="020B0604020202020204" pitchFamily="34" charset="0"/>
              </a:rPr>
              <a:t>But the other side of His holiness is His LOVE as demonstrated in His grace and mercy.</a:t>
            </a:r>
          </a:p>
        </p:txBody>
      </p:sp>
    </p:spTree>
    <p:extLst>
      <p:ext uri="{BB962C8B-B14F-4D97-AF65-F5344CB8AC3E}">
        <p14:creationId xmlns:p14="http://schemas.microsoft.com/office/powerpoint/2010/main" val="3491436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12877294-C4E2-42E2-B9F9-B97850455FA6}" type="slidenum">
              <a:rPr lang="en-US" sz="1200" i="0">
                <a:solidFill>
                  <a:srgbClr val="000000"/>
                </a:solidFill>
                <a:latin typeface="Arial" panose="020B0604020202020204" pitchFamily="34" charset="0"/>
              </a:rPr>
              <a:pPr algn="r" eaLnBrk="1" hangingPunct="1"/>
              <a:t>26</a:t>
            </a:fld>
            <a:endParaRPr lang="en-US" sz="1200" i="0">
              <a:solidFill>
                <a:srgbClr val="000000"/>
              </a:solidFill>
              <a:latin typeface="Arial" panose="020B0604020202020204" pitchFamily="34" charset="0"/>
            </a:endParaRPr>
          </a:p>
        </p:txBody>
      </p:sp>
      <p:sp>
        <p:nvSpPr>
          <p:cNvPr id="103427" name="Rectangle 2"/>
          <p:cNvSpPr>
            <a:spLocks noGrp="1" noRot="1" noChangeAspect="1" noChangeArrowheads="1" noTextEdit="1"/>
          </p:cNvSpPr>
          <p:nvPr>
            <p:ph type="sldImg"/>
          </p:nvPr>
        </p:nvSpPr>
        <p:spPr>
          <a:xfrm>
            <a:off x="1103313" y="696913"/>
            <a:ext cx="4651375" cy="3487737"/>
          </a:xfrm>
          <a:ln/>
        </p:spPr>
      </p:sp>
      <p:sp>
        <p:nvSpPr>
          <p:cNvPr id="103428"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This is where we see that God’s lovingkindness comes in to help man out from the penalty demanded by His justice.</a:t>
            </a:r>
          </a:p>
          <a:p>
            <a:pPr eaLnBrk="1" hangingPunct="1"/>
            <a:r>
              <a:rPr lang="en-US" sz="1400" smtClean="0">
                <a:latin typeface="Arial" panose="020B0604020202020204" pitchFamily="34" charset="0"/>
                <a:cs typeface="Arial" panose="020B0604020202020204" pitchFamily="34" charset="0"/>
              </a:rPr>
              <a:t>All that blood in the OT is the mechanism that God uses to demonstrate His mercy</a:t>
            </a:r>
          </a:p>
          <a:p>
            <a:pPr eaLnBrk="1" hangingPunct="1"/>
            <a:r>
              <a:rPr lang="en-US" sz="1400" smtClean="0">
                <a:latin typeface="Arial" panose="020B0604020202020204" pitchFamily="34" charset="0"/>
                <a:cs typeface="Arial" panose="020B0604020202020204" pitchFamily="34" charset="0"/>
              </a:rPr>
              <a:t>This is why the Bible is a book that drips blood. This is what animal sacrifice was all about. It was God’s way to demonstrate His grace or mercy</a:t>
            </a:r>
          </a:p>
          <a:p>
            <a:pPr eaLnBrk="1" hangingPunct="1"/>
            <a:r>
              <a:rPr lang="en-US" sz="1400" b="1" smtClean="0">
                <a:latin typeface="Arial" panose="020B0604020202020204" pitchFamily="34" charset="0"/>
                <a:cs typeface="Arial" panose="020B0604020202020204" pitchFamily="34" charset="0"/>
              </a:rPr>
              <a:t>&lt;TR&gt;Man’s redemption is all wrapped up in the idea of Atonement</a:t>
            </a:r>
          </a:p>
          <a:p>
            <a:pPr eaLnBrk="1" hangingPunct="1"/>
            <a:r>
              <a:rPr lang="en-US" sz="140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6213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5E323121-F7E7-4A78-A5C3-019CF5846D63}" type="slidenum">
              <a:rPr lang="en-US" sz="1200" i="0">
                <a:solidFill>
                  <a:srgbClr val="000000"/>
                </a:solidFill>
                <a:latin typeface="Arial" panose="020B0604020202020204" pitchFamily="34" charset="0"/>
              </a:rPr>
              <a:pPr algn="r" eaLnBrk="1" hangingPunct="1"/>
              <a:t>27</a:t>
            </a:fld>
            <a:endParaRPr lang="en-US" sz="1200" i="0">
              <a:solidFill>
                <a:srgbClr val="000000"/>
              </a:solidFill>
              <a:latin typeface="Arial" panose="020B0604020202020204"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Atonement is the mechanism of reconcilation</a:t>
            </a:r>
          </a:p>
          <a:p>
            <a:pPr eaLnBrk="1" hangingPunct="1"/>
            <a:r>
              <a:rPr lang="en-US" sz="1400" smtClean="0">
                <a:latin typeface="Arial" panose="020B0604020202020204" pitchFamily="34" charset="0"/>
                <a:cs typeface="Arial" panose="020B0604020202020204" pitchFamily="34" charset="0"/>
              </a:rPr>
              <a:t>Atonement is the result of reconcilitation between man who broke God’s laws and God himself so that spiritual reunion can take place.</a:t>
            </a:r>
          </a:p>
          <a:p>
            <a:pPr eaLnBrk="1" hangingPunct="1"/>
            <a:r>
              <a:rPr lang="en-US" sz="1400" smtClean="0">
                <a:latin typeface="Arial" panose="020B0604020202020204" pitchFamily="34" charset="0"/>
                <a:cs typeface="Arial" panose="020B0604020202020204" pitchFamily="34" charset="0"/>
              </a:rPr>
              <a:t>&lt;TR&gt; And atonement is offered by the blood of animals</a:t>
            </a:r>
          </a:p>
        </p:txBody>
      </p:sp>
    </p:spTree>
    <p:extLst>
      <p:ext uri="{BB962C8B-B14F-4D97-AF65-F5344CB8AC3E}">
        <p14:creationId xmlns:p14="http://schemas.microsoft.com/office/powerpoint/2010/main" val="1178845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E476EA2D-44C7-463A-9D1E-BA9920A604AB}" type="slidenum">
              <a:rPr lang="en-US" sz="1200" i="0">
                <a:solidFill>
                  <a:srgbClr val="000000"/>
                </a:solidFill>
                <a:latin typeface="Arial" panose="020B0604020202020204" pitchFamily="34" charset="0"/>
              </a:rPr>
              <a:pPr algn="r" eaLnBrk="1" hangingPunct="1"/>
              <a:t>28</a:t>
            </a:fld>
            <a:endParaRPr lang="en-US" sz="1200" i="0">
              <a:solidFill>
                <a:srgbClr val="000000"/>
              </a:solidFill>
              <a:latin typeface="Arial" panose="020B0604020202020204"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When man can exhibit the characteristic of holiness God has a union and relationship with man that is called spiritual fellowship.</a:t>
            </a:r>
          </a:p>
          <a:p>
            <a:pPr eaLnBrk="1" hangingPunct="1"/>
            <a:r>
              <a:rPr lang="en-US" sz="1400" smtClean="0">
                <a:latin typeface="Arial" panose="020B0604020202020204" pitchFamily="34" charset="0"/>
                <a:cs typeface="Arial" panose="020B0604020202020204" pitchFamily="34" charset="0"/>
              </a:rPr>
              <a:t>Holiness for man can only take place if the price for sin can be paid thereby removing sin.</a:t>
            </a:r>
            <a:endParaRPr lang="en-US" sz="1400" b="1"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This relationship is only possible if man can be found in a state of holiness because this is the only realm of existence with God…but alas this is the problem of man</a:t>
            </a:r>
          </a:p>
          <a:p>
            <a:pPr eaLnBrk="1" hangingPunct="1"/>
            <a:endParaRPr lang="en-US" sz="1400" b="1"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It is even worse</a:t>
            </a:r>
          </a:p>
        </p:txBody>
      </p:sp>
    </p:spTree>
    <p:extLst>
      <p:ext uri="{BB962C8B-B14F-4D97-AF65-F5344CB8AC3E}">
        <p14:creationId xmlns:p14="http://schemas.microsoft.com/office/powerpoint/2010/main" val="745794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7C22B932-7F8E-42F0-919D-E1E2EF42629D}" type="slidenum">
              <a:rPr lang="en-US" sz="1200" i="0">
                <a:solidFill>
                  <a:srgbClr val="000000"/>
                </a:solidFill>
                <a:latin typeface="Arial" panose="020B0604020202020204" pitchFamily="34" charset="0"/>
              </a:rPr>
              <a:pPr algn="r" eaLnBrk="1" hangingPunct="1"/>
              <a:t>29</a:t>
            </a:fld>
            <a:endParaRPr lang="en-US" sz="1200" i="0">
              <a:solidFill>
                <a:srgbClr val="000000"/>
              </a:solidFill>
              <a:latin typeface="Arial" panose="020B0604020202020204"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Life makes atonement.</a:t>
            </a:r>
          </a:p>
          <a:p>
            <a:pPr eaLnBrk="1" hangingPunct="1"/>
            <a:r>
              <a:rPr lang="en-US" sz="1400" smtClean="0">
                <a:latin typeface="Arial" panose="020B0604020202020204" pitchFamily="34" charset="0"/>
                <a:cs typeface="Arial" panose="020B0604020202020204" pitchFamily="34" charset="0"/>
              </a:rPr>
              <a:t>One thing we must realize is that God is not a God with some sort of bloodlust. Like the “throw the virgin in the volcano and appease the gods” kind of God.</a:t>
            </a:r>
          </a:p>
          <a:p>
            <a:pPr eaLnBrk="1" hangingPunct="1"/>
            <a:r>
              <a:rPr lang="en-US" sz="1400" smtClean="0">
                <a:latin typeface="Arial" panose="020B0604020202020204" pitchFamily="34" charset="0"/>
                <a:cs typeface="Arial" panose="020B0604020202020204" pitchFamily="34" charset="0"/>
              </a:rPr>
              <a:t>(Animal sacrifice is another tremendous evidence of God. Every culture in the world, all over the world, has practiced sacrifice. I read that the scholars are puzzled as to how man could have gotten this universal idea that killing something would bring good fortune)</a:t>
            </a:r>
          </a:p>
          <a:p>
            <a:pPr eaLnBrk="1" hangingPunct="1"/>
            <a:r>
              <a:rPr lang="en-US" sz="1400" b="1" smtClean="0">
                <a:latin typeface="Arial" panose="020B0604020202020204" pitchFamily="34" charset="0"/>
                <a:cs typeface="Arial" panose="020B0604020202020204" pitchFamily="34" charset="0"/>
              </a:rPr>
              <a:t>&lt;TR&gt; No. God uses blood (or life) to make atonement due to its representative nature and the seriousness of the crime</a:t>
            </a:r>
          </a:p>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549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CF9D2364-BE57-4C07-B68C-3AA1A089B21A}" type="slidenum">
              <a:rPr lang="en-US" sz="1200" i="0">
                <a:solidFill>
                  <a:srgbClr val="000000"/>
                </a:solidFill>
                <a:latin typeface="Arial" panose="020B0604020202020204" pitchFamily="34" charset="0"/>
              </a:rPr>
              <a:pPr algn="r" eaLnBrk="1" hangingPunct="1"/>
              <a:t>3</a:t>
            </a:fld>
            <a:endParaRPr lang="en-US" sz="1200" i="0">
              <a:solidFill>
                <a:srgbClr val="000000"/>
              </a:solidFill>
              <a:latin typeface="Arial" panose="020B0604020202020204" pitchFamily="34" charset="0"/>
            </a:endParaRPr>
          </a:p>
        </p:txBody>
      </p:sp>
      <p:sp>
        <p:nvSpPr>
          <p:cNvPr id="80899" name="Rectangle 2"/>
          <p:cNvSpPr>
            <a:spLocks noGrp="1" noRot="1" noChangeAspect="1" noChangeArrowheads="1" noTextEdit="1"/>
          </p:cNvSpPr>
          <p:nvPr>
            <p:ph type="sldImg"/>
          </p:nvPr>
        </p:nvSpPr>
        <p:spPr>
          <a:xfrm>
            <a:off x="1104900" y="698500"/>
            <a:ext cx="4648200" cy="3486150"/>
          </a:xfrm>
          <a:ln/>
        </p:spPr>
      </p:sp>
      <p:sp>
        <p:nvSpPr>
          <p:cNvPr id="80900"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How could men have written this book? It would be impossible. There are many evidences we could look at in considering the case for a Creator: scientific, archiological, historical, etc. The internal evidence of this book is one of the most powerful evidences that this book was written by God.</a:t>
            </a:r>
          </a:p>
        </p:txBody>
      </p:sp>
    </p:spTree>
    <p:extLst>
      <p:ext uri="{BB962C8B-B14F-4D97-AF65-F5344CB8AC3E}">
        <p14:creationId xmlns:p14="http://schemas.microsoft.com/office/powerpoint/2010/main" val="767158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FB3C1A2F-5D5D-4648-A528-30DD18D64C3A}" type="slidenum">
              <a:rPr lang="en-US" sz="1200" i="0">
                <a:solidFill>
                  <a:srgbClr val="000000"/>
                </a:solidFill>
                <a:latin typeface="Arial" panose="020B0604020202020204" pitchFamily="34" charset="0"/>
              </a:rPr>
              <a:pPr algn="r" eaLnBrk="1" hangingPunct="1"/>
              <a:t>30</a:t>
            </a:fld>
            <a:endParaRPr lang="en-US" sz="1200" i="0">
              <a:solidFill>
                <a:srgbClr val="000000"/>
              </a:solidFill>
              <a:latin typeface="Arial" panose="020B0604020202020204"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&lt;Sin is bad&gt;</a:t>
            </a:r>
          </a:p>
        </p:txBody>
      </p:sp>
    </p:spTree>
    <p:extLst>
      <p:ext uri="{BB962C8B-B14F-4D97-AF65-F5344CB8AC3E}">
        <p14:creationId xmlns:p14="http://schemas.microsoft.com/office/powerpoint/2010/main" val="138004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14519F73-0588-41C4-A073-C9EA25CF9867}" type="slidenum">
              <a:rPr lang="en-US" sz="1200" i="0">
                <a:solidFill>
                  <a:srgbClr val="000000"/>
                </a:solidFill>
                <a:latin typeface="Arial" panose="020B0604020202020204" pitchFamily="34" charset="0"/>
              </a:rPr>
              <a:pPr algn="r" eaLnBrk="1" hangingPunct="1"/>
              <a:t>31</a:t>
            </a:fld>
            <a:endParaRPr lang="en-US" sz="1200" i="0">
              <a:solidFill>
                <a:srgbClr val="000000"/>
              </a:solidFill>
              <a:latin typeface="Arial" panose="020B0604020202020204"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SO here is a visual of how animal sacrifice worked.</a:t>
            </a:r>
          </a:p>
        </p:txBody>
      </p:sp>
    </p:spTree>
    <p:extLst>
      <p:ext uri="{BB962C8B-B14F-4D97-AF65-F5344CB8AC3E}">
        <p14:creationId xmlns:p14="http://schemas.microsoft.com/office/powerpoint/2010/main" val="5937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98D607D9-2D05-4519-9039-5AF17F715DC9}" type="slidenum">
              <a:rPr lang="en-US" sz="1200" i="0">
                <a:solidFill>
                  <a:srgbClr val="000000"/>
                </a:solidFill>
                <a:latin typeface="Arial" panose="020B0604020202020204" pitchFamily="34" charset="0"/>
              </a:rPr>
              <a:pPr algn="r" eaLnBrk="1" hangingPunct="1"/>
              <a:t>32</a:t>
            </a:fld>
            <a:endParaRPr lang="en-US" sz="1200" i="0">
              <a:solidFill>
                <a:srgbClr val="000000"/>
              </a:solidFill>
              <a:latin typeface="Arial" panose="020B0604020202020204"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The biblical concept of faith is even seen in animal sacrifice.</a:t>
            </a:r>
          </a:p>
          <a:p>
            <a:pPr eaLnBrk="1" hangingPunct="1"/>
            <a:r>
              <a:rPr lang="en-US" sz="1400" smtClean="0">
                <a:latin typeface="Arial" panose="020B0604020202020204" pitchFamily="34" charset="0"/>
                <a:cs typeface="Arial" panose="020B0604020202020204" pitchFamily="34" charset="0"/>
              </a:rPr>
              <a:t>Couldn’t just believe in animal sacrifice. The animal had to be killed</a:t>
            </a:r>
          </a:p>
          <a:p>
            <a:pPr eaLnBrk="1" hangingPunct="1"/>
            <a:r>
              <a:rPr lang="en-US" sz="1400" smtClean="0">
                <a:latin typeface="Arial" panose="020B0604020202020204" pitchFamily="34" charset="0"/>
                <a:cs typeface="Arial" panose="020B0604020202020204" pitchFamily="34" charset="0"/>
              </a:rPr>
              <a:t>Heb 9:22</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smtClean="0">
                <a:latin typeface="Arial" panose="020B0604020202020204" pitchFamily="34" charset="0"/>
                <a:cs typeface="Arial" panose="020B0604020202020204" pitchFamily="34" charset="0"/>
              </a:rPr>
              <a:t>Dad didn’t want to do it because it is raining and cold.</a:t>
            </a:r>
          </a:p>
          <a:p>
            <a:pPr eaLnBrk="1" hangingPunct="1"/>
            <a:r>
              <a:rPr lang="en-US" sz="1400" smtClean="0">
                <a:latin typeface="Arial" panose="020B0604020202020204" pitchFamily="34" charset="0"/>
                <a:cs typeface="Arial" panose="020B0604020202020204" pitchFamily="34" charset="0"/>
              </a:rPr>
              <a:t>Son does it because dad always did it.</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&lt;The Bible is replete with examples of faith</a:t>
            </a:r>
          </a:p>
        </p:txBody>
      </p:sp>
    </p:spTree>
    <p:extLst>
      <p:ext uri="{BB962C8B-B14F-4D97-AF65-F5344CB8AC3E}">
        <p14:creationId xmlns:p14="http://schemas.microsoft.com/office/powerpoint/2010/main" val="2393211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FC1BC5BE-3FC9-4343-B673-64939597FEBC}" type="slidenum">
              <a:rPr lang="en-US" sz="1200" i="0">
                <a:solidFill>
                  <a:srgbClr val="000000"/>
                </a:solidFill>
                <a:latin typeface="Arial" panose="020B0604020202020204" pitchFamily="34" charset="0"/>
              </a:rPr>
              <a:pPr algn="r" eaLnBrk="1" hangingPunct="1"/>
              <a:t>33</a:t>
            </a:fld>
            <a:endParaRPr lang="en-US" sz="1200" i="0">
              <a:solidFill>
                <a:srgbClr val="000000"/>
              </a:solidFill>
              <a:latin typeface="Arial" panose="020B0604020202020204"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Notice what they all had in common</a:t>
            </a:r>
          </a:p>
          <a:p>
            <a:pPr eaLnBrk="1" hangingPunct="1"/>
            <a:r>
              <a:rPr lang="en-US" sz="1400" smtClean="0">
                <a:latin typeface="Arial" panose="020B0604020202020204" pitchFamily="34" charset="0"/>
                <a:cs typeface="Arial" panose="020B0604020202020204" pitchFamily="34" charset="0"/>
              </a:rPr>
              <a:t>Suppose it was time for anim sac and you decided it was too cold and the lambs had to be chased down and you decided that God knew your heart so you would just skip the yearly sacrifice.</a:t>
            </a:r>
          </a:p>
          <a:p>
            <a:pPr eaLnBrk="1" hangingPunct="1"/>
            <a:r>
              <a:rPr lang="en-US" sz="1400" smtClean="0">
                <a:latin typeface="Arial" panose="020B0604020202020204" pitchFamily="34" charset="0"/>
                <a:cs typeface="Arial" panose="020B0604020202020204" pitchFamily="34" charset="0"/>
              </a:rPr>
              <a:t>Couldn’t just BELIEVE in animal sacrifice</a:t>
            </a:r>
          </a:p>
          <a:p>
            <a:pPr eaLnBrk="1" hangingPunct="1"/>
            <a:r>
              <a:rPr lang="en-US" sz="1400" smtClean="0">
                <a:latin typeface="Arial" panose="020B0604020202020204" pitchFamily="34" charset="0"/>
                <a:cs typeface="Arial" panose="020B0604020202020204" pitchFamily="34" charset="0"/>
              </a:rPr>
              <a:t>Likewise, suppose you were killed and your children decided that a yearly sacrifice was a good tradition to keep up without any knowledge of why that animal was killed.</a:t>
            </a:r>
          </a:p>
          <a:p>
            <a:pPr eaLnBrk="1" hangingPunct="1"/>
            <a:r>
              <a:rPr lang="en-US" sz="1400" smtClean="0">
                <a:latin typeface="Arial" panose="020B0604020202020204" pitchFamily="34" charset="0"/>
                <a:cs typeface="Arial" panose="020B0604020202020204" pitchFamily="34" charset="0"/>
              </a:rPr>
              <a:t>Couldn’t just kill the animal. Had to know why it was being performed.</a:t>
            </a:r>
          </a:p>
          <a:p>
            <a:pPr eaLnBrk="1" hangingPunct="1"/>
            <a:r>
              <a:rPr lang="en-US" sz="1400" smtClean="0">
                <a:latin typeface="Arial" panose="020B0604020202020204" pitchFamily="34" charset="0"/>
                <a:cs typeface="Arial" panose="020B0604020202020204" pitchFamily="34" charset="0"/>
              </a:rPr>
              <a:t>Believe alone was no good, action alone was no good. Required both.</a:t>
            </a:r>
          </a:p>
          <a:p>
            <a:pPr eaLnBrk="1" hangingPunct="1"/>
            <a:r>
              <a:rPr lang="en-US" sz="1400" smtClean="0">
                <a:latin typeface="Arial" panose="020B0604020202020204" pitchFamily="34" charset="0"/>
                <a:cs typeface="Arial" panose="020B0604020202020204" pitchFamily="34" charset="0"/>
              </a:rPr>
              <a:t>Naaman is another great example</a:t>
            </a:r>
          </a:p>
        </p:txBody>
      </p:sp>
    </p:spTree>
    <p:extLst>
      <p:ext uri="{BB962C8B-B14F-4D97-AF65-F5344CB8AC3E}">
        <p14:creationId xmlns:p14="http://schemas.microsoft.com/office/powerpoint/2010/main" val="1000859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ED3EF046-F161-46B3-A0C8-78228CA052A7}" type="slidenum">
              <a:rPr lang="en-US" sz="1200" i="0">
                <a:solidFill>
                  <a:srgbClr val="000000"/>
                </a:solidFill>
                <a:latin typeface="Arial" panose="020B0604020202020204" pitchFamily="34" charset="0"/>
              </a:rPr>
              <a:pPr algn="r" eaLnBrk="1" hangingPunct="1"/>
              <a:t>34</a:t>
            </a:fld>
            <a:endParaRPr lang="en-US" sz="1200" i="0">
              <a:solidFill>
                <a:srgbClr val="000000"/>
              </a:solidFill>
              <a:latin typeface="Arial" panose="020B0604020202020204"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954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625F402F-A209-4FB5-903F-585A57FCDF3A}" type="slidenum">
              <a:rPr lang="en-US" sz="1200" i="0">
                <a:solidFill>
                  <a:srgbClr val="000000"/>
                </a:solidFill>
                <a:latin typeface="Arial" panose="020B0604020202020204" pitchFamily="34" charset="0"/>
              </a:rPr>
              <a:pPr algn="r" eaLnBrk="1" hangingPunct="1"/>
              <a:t>35</a:t>
            </a:fld>
            <a:endParaRPr lang="en-US" sz="1200" i="0">
              <a:solidFill>
                <a:srgbClr val="000000"/>
              </a:solidFill>
              <a:latin typeface="Arial" panose="020B060402020202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359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993B37BC-7C39-4B4F-BBB4-C37737B1AEDA}" type="slidenum">
              <a:rPr lang="en-US" sz="1200" i="0">
                <a:solidFill>
                  <a:srgbClr val="000000"/>
                </a:solidFill>
                <a:latin typeface="Arial" panose="020B0604020202020204" pitchFamily="34" charset="0"/>
              </a:rPr>
              <a:pPr algn="r" eaLnBrk="1" hangingPunct="1"/>
              <a:t>36</a:t>
            </a:fld>
            <a:endParaRPr lang="en-US" sz="1200" i="0">
              <a:solidFill>
                <a:srgbClr val="000000"/>
              </a:solidFill>
              <a:latin typeface="Arial" panose="020B0604020202020204"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Look at what we’ve learned from OT animal sacrifice.</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Thousands of years go by with millions of innocent animals being slain representatively. Why?</a:t>
            </a:r>
          </a:p>
          <a:p>
            <a:pPr eaLnBrk="1" hangingPunct="1"/>
            <a:r>
              <a:rPr lang="en-US" sz="1400" b="1" smtClean="0">
                <a:latin typeface="Arial" panose="020B0604020202020204" pitchFamily="34" charset="0"/>
                <a:cs typeface="Arial" panose="020B0604020202020204" pitchFamily="34" charset="0"/>
              </a:rPr>
              <a:t>God was preparing for this moment in time.</a:t>
            </a:r>
          </a:p>
          <a:p>
            <a:pPr eaLnBrk="1" hangingPunct="1"/>
            <a:r>
              <a:rPr lang="en-US" sz="1400" b="1" smtClean="0">
                <a:latin typeface="Arial" panose="020B0604020202020204" pitchFamily="34" charset="0"/>
                <a:cs typeface="Arial" panose="020B0604020202020204" pitchFamily="34" charset="0"/>
              </a:rPr>
              <a:t>This is certainly one of the most climatic moments in history.</a:t>
            </a:r>
          </a:p>
          <a:p>
            <a:pPr eaLnBrk="1" hangingPunct="1"/>
            <a:r>
              <a:rPr lang="en-US" sz="1400" b="1" smtClean="0">
                <a:latin typeface="Arial" panose="020B0604020202020204" pitchFamily="34" charset="0"/>
                <a:cs typeface="Arial" panose="020B0604020202020204" pitchFamily="34" charset="0"/>
              </a:rPr>
              <a:t>John the baptist is baptizing and looks up and sees Jesus approaching for the first time and he announces Him….</a:t>
            </a:r>
          </a:p>
        </p:txBody>
      </p:sp>
    </p:spTree>
    <p:extLst>
      <p:ext uri="{BB962C8B-B14F-4D97-AF65-F5344CB8AC3E}">
        <p14:creationId xmlns:p14="http://schemas.microsoft.com/office/powerpoint/2010/main" val="429582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778A105B-551E-4372-80B9-3FF903CAE286}" type="slidenum">
              <a:rPr lang="en-US" sz="1200" i="0">
                <a:solidFill>
                  <a:srgbClr val="000000"/>
                </a:solidFill>
                <a:latin typeface="Arial" panose="020B0604020202020204" pitchFamily="34" charset="0"/>
              </a:rPr>
              <a:pPr algn="r" eaLnBrk="1" hangingPunct="1"/>
              <a:t>37</a:t>
            </a:fld>
            <a:endParaRPr lang="en-US" sz="1200" i="0">
              <a:solidFill>
                <a:srgbClr val="000000"/>
              </a:solidFill>
              <a:latin typeface="Arial" panose="020B0604020202020204"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There it is. The plan of redemption in a nutshell</a:t>
            </a:r>
          </a:p>
          <a:p>
            <a:pPr eaLnBrk="1" hangingPunct="1"/>
            <a:r>
              <a:rPr lang="en-US" sz="1400" smtClean="0">
                <a:latin typeface="Arial" panose="020B0604020202020204" pitchFamily="34" charset="0"/>
                <a:cs typeface="Arial" panose="020B0604020202020204" pitchFamily="34" charset="0"/>
              </a:rPr>
              <a:t>Why did he call Jesus an animal? </a:t>
            </a:r>
          </a:p>
          <a:p>
            <a:pPr eaLnBrk="1" hangingPunct="1"/>
            <a:r>
              <a:rPr lang="en-US" sz="1400" smtClean="0">
                <a:latin typeface="Arial" panose="020B0604020202020204" pitchFamily="34" charset="0"/>
                <a:cs typeface="Arial" panose="020B0604020202020204" pitchFamily="34" charset="0"/>
              </a:rPr>
              <a:t>What was he communicating to the Jewish mind by calling Jesus and animal? Particularly a lamb?</a:t>
            </a:r>
          </a:p>
          <a:p>
            <a:pPr eaLnBrk="1" hangingPunct="1"/>
            <a:r>
              <a:rPr lang="en-US" sz="1400" smtClean="0">
                <a:latin typeface="Arial" panose="020B0604020202020204" pitchFamily="34" charset="0"/>
                <a:cs typeface="Arial" panose="020B0604020202020204" pitchFamily="34" charset="0"/>
              </a:rPr>
              <a:t>God’s lamb. Did Jesus come to die by accident? Hardly. He was announced to be God’s lamb which meant he had to be God’s sacrifice.</a:t>
            </a:r>
          </a:p>
          <a:p>
            <a:pPr eaLnBrk="1" hangingPunct="1"/>
            <a:r>
              <a:rPr lang="en-US" sz="1400" smtClean="0">
                <a:latin typeface="Arial" panose="020B0604020202020204" pitchFamily="34" charset="0"/>
                <a:cs typeface="Arial" panose="020B0604020202020204" pitchFamily="34" charset="0"/>
              </a:rPr>
              <a:t>[Explain that OT contains much more information – the promises made to Abraham, the chosen people the Jews, the law and the covenants – but the reason for all of those was ultimately the choosing of His people through Christ]</a:t>
            </a:r>
          </a:p>
        </p:txBody>
      </p:sp>
    </p:spTree>
    <p:extLst>
      <p:ext uri="{BB962C8B-B14F-4D97-AF65-F5344CB8AC3E}">
        <p14:creationId xmlns:p14="http://schemas.microsoft.com/office/powerpoint/2010/main" val="791006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13F8283F-7D9E-4031-B868-5560A8CB7154}" type="slidenum">
              <a:rPr lang="en-US" sz="1200" i="0">
                <a:solidFill>
                  <a:srgbClr val="000000"/>
                </a:solidFill>
                <a:latin typeface="Arial" panose="020B0604020202020204" pitchFamily="34" charset="0"/>
              </a:rPr>
              <a:pPr algn="r" eaLnBrk="1" hangingPunct="1"/>
              <a:t>38</a:t>
            </a:fld>
            <a:endParaRPr lang="en-US" sz="1200" i="0">
              <a:solidFill>
                <a:srgbClr val="000000"/>
              </a:solidFill>
              <a:latin typeface="Arial" panose="020B0604020202020204"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586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0B871669-3811-4220-BFE3-05A1ABB1E857}" type="slidenum">
              <a:rPr lang="en-US" sz="1200" i="0">
                <a:solidFill>
                  <a:srgbClr val="000000"/>
                </a:solidFill>
                <a:latin typeface="Arial" panose="020B0604020202020204" pitchFamily="34" charset="0"/>
              </a:rPr>
              <a:pPr algn="r" eaLnBrk="1" hangingPunct="1"/>
              <a:t>39</a:t>
            </a:fld>
            <a:endParaRPr lang="en-US" sz="1200" i="0">
              <a:solidFill>
                <a:srgbClr val="000000"/>
              </a:solidFill>
              <a:latin typeface="Arial" panose="020B0604020202020204"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Let’s complete the command of Christ…</a:t>
            </a:r>
          </a:p>
          <a:p>
            <a:pPr eaLnBrk="1" hangingPunct="1"/>
            <a:r>
              <a:rPr lang="en-US" sz="1400" b="1" smtClean="0">
                <a:latin typeface="Arial" panose="020B0604020202020204" pitchFamily="34" charset="0"/>
                <a:cs typeface="Arial" panose="020B0604020202020204" pitchFamily="34" charset="0"/>
              </a:rPr>
              <a:t>This is exactly what we see the apostles carrying out in Acts</a:t>
            </a:r>
          </a:p>
        </p:txBody>
      </p:sp>
    </p:spTree>
    <p:extLst>
      <p:ext uri="{BB962C8B-B14F-4D97-AF65-F5344CB8AC3E}">
        <p14:creationId xmlns:p14="http://schemas.microsoft.com/office/powerpoint/2010/main" val="192956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A559CBDF-94A9-4FD7-B420-0AAEF24CA2E0}" type="slidenum">
              <a:rPr lang="en-US" sz="1200" i="0">
                <a:solidFill>
                  <a:srgbClr val="000000"/>
                </a:solidFill>
                <a:latin typeface="Arial" panose="020B0604020202020204" pitchFamily="34" charset="0"/>
              </a:rPr>
              <a:pPr algn="r" eaLnBrk="1" hangingPunct="1"/>
              <a:t>4</a:t>
            </a:fld>
            <a:endParaRPr lang="en-US" sz="1200" i="0">
              <a:solidFill>
                <a:srgbClr val="000000"/>
              </a:solidFill>
              <a:latin typeface="Arial" panose="020B0604020202020204" pitchFamily="34" charset="0"/>
            </a:endParaRPr>
          </a:p>
        </p:txBody>
      </p:sp>
      <p:sp>
        <p:nvSpPr>
          <p:cNvPr id="81923" name="Rectangle 2"/>
          <p:cNvSpPr>
            <a:spLocks noGrp="1" noRot="1" noChangeAspect="1" noChangeArrowheads="1" noTextEdit="1"/>
          </p:cNvSpPr>
          <p:nvPr>
            <p:ph type="sldImg"/>
          </p:nvPr>
        </p:nvSpPr>
        <p:spPr>
          <a:xfrm>
            <a:off x="1104900" y="698500"/>
            <a:ext cx="4648200" cy="3486150"/>
          </a:xfrm>
          <a:ln/>
        </p:spPr>
      </p:sp>
      <p:sp>
        <p:nvSpPr>
          <p:cNvPr id="81924" name="Rectangle 3"/>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27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618F473-76A1-41C5-B43B-37A6AEB0B5A3}" type="slidenum">
              <a:rPr lang="en-US" sz="1200" i="0" smtClean="0">
                <a:solidFill>
                  <a:prstClr val="black"/>
                </a:solidFill>
                <a:latin typeface="Arial" pitchFamily="34" charset="0"/>
              </a:rPr>
              <a:pPr eaLnBrk="1" hangingPunct="1"/>
              <a:t>40</a:t>
            </a:fld>
            <a:endParaRPr lang="en-US" sz="1200" i="0" smtClean="0">
              <a:solidFill>
                <a:prstClr val="black"/>
              </a:solidFill>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There it is. The plan of redemption in a nutshell</a:t>
            </a:r>
          </a:p>
          <a:p>
            <a:pPr eaLnBrk="1" hangingPunct="1"/>
            <a:r>
              <a:rPr lang="en-US" sz="1400" smtClean="0">
                <a:latin typeface="Arial" pitchFamily="34" charset="0"/>
                <a:cs typeface="Arial" pitchFamily="34" charset="0"/>
              </a:rPr>
              <a:t>Why did he call Jesus an animal? </a:t>
            </a:r>
          </a:p>
          <a:p>
            <a:pPr eaLnBrk="1" hangingPunct="1"/>
            <a:r>
              <a:rPr lang="en-US" sz="1400" smtClean="0">
                <a:latin typeface="Arial" pitchFamily="34" charset="0"/>
                <a:cs typeface="Arial" pitchFamily="34" charset="0"/>
              </a:rPr>
              <a:t>What was he communicating to the Jewish mind by calling Jesus and animal? Particularly a lamb?</a:t>
            </a:r>
          </a:p>
          <a:p>
            <a:pPr eaLnBrk="1" hangingPunct="1"/>
            <a:r>
              <a:rPr lang="en-US" sz="1400" smtClean="0">
                <a:latin typeface="Arial" pitchFamily="34" charset="0"/>
                <a:cs typeface="Arial" pitchFamily="34" charset="0"/>
              </a:rPr>
              <a:t>God’s lamb. Did Jesus come to die by accident? Hardly. He was announced to be God’s lamb which meant he had to be God’s sacrifice.</a:t>
            </a:r>
          </a:p>
          <a:p>
            <a:pPr eaLnBrk="1" hangingPunct="1"/>
            <a:r>
              <a:rPr lang="en-US" sz="1400" smtClean="0">
                <a:latin typeface="Arial" pitchFamily="34" charset="0"/>
                <a:cs typeface="Arial" pitchFamily="34" charset="0"/>
              </a:rPr>
              <a:t>[Explain that OT contains much more information – the promises made to Abraham, the chosen people the Jews, the law and the covenants – but the reason for all of those was ultimately the choosing of His people through Christ]</a:t>
            </a:r>
          </a:p>
        </p:txBody>
      </p:sp>
    </p:spTree>
    <p:extLst>
      <p:ext uri="{BB962C8B-B14F-4D97-AF65-F5344CB8AC3E}">
        <p14:creationId xmlns:p14="http://schemas.microsoft.com/office/powerpoint/2010/main" val="2852564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E76D8FC5-6FA5-49A2-BE61-D13594F5E234}" type="slidenum">
              <a:rPr lang="en-US" smtClean="0">
                <a:solidFill>
                  <a:prstClr val="black"/>
                </a:solidFill>
              </a:rPr>
              <a:pPr/>
              <a:t>41</a:t>
            </a:fld>
            <a:endParaRPr lang="en-US" smtClean="0">
              <a:solidFill>
                <a:prstClr val="black"/>
              </a:solidFill>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smtClean="0"/>
              <a:t>1</a:t>
            </a:r>
          </a:p>
        </p:txBody>
      </p:sp>
    </p:spTree>
    <p:extLst>
      <p:ext uri="{BB962C8B-B14F-4D97-AF65-F5344CB8AC3E}">
        <p14:creationId xmlns:p14="http://schemas.microsoft.com/office/powerpoint/2010/main" val="3015423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355B2E0-956F-4E08-9EE1-AC461D9F3F9C}" type="slidenum">
              <a:rPr lang="en-US" smtClean="0">
                <a:solidFill>
                  <a:prstClr val="black"/>
                </a:solidFill>
              </a:rPr>
              <a:pPr/>
              <a:t>42</a:t>
            </a:fld>
            <a:endParaRPr lang="en-US" smtClean="0">
              <a:solidFill>
                <a:prstClr val="black"/>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dirty="0" smtClean="0"/>
              <a:t>1</a:t>
            </a:r>
          </a:p>
        </p:txBody>
      </p:sp>
    </p:spTree>
    <p:extLst>
      <p:ext uri="{BB962C8B-B14F-4D97-AF65-F5344CB8AC3E}">
        <p14:creationId xmlns:p14="http://schemas.microsoft.com/office/powerpoint/2010/main" val="3433927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075EA053-2FAA-4E4C-9CC8-E9F183BD98F3}" type="slidenum">
              <a:rPr lang="en-US" smtClean="0">
                <a:solidFill>
                  <a:prstClr val="black"/>
                </a:solidFill>
              </a:rPr>
              <a:pPr/>
              <a:t>43</a:t>
            </a:fld>
            <a:endParaRPr lang="en-US" smtClean="0">
              <a:solidFill>
                <a:prstClr val="black"/>
              </a:solidFill>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73870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CF36B91E-A5CF-4917-ACF8-63CAB4CCDD42}" type="slidenum">
              <a:rPr lang="en-US" smtClean="0">
                <a:solidFill>
                  <a:prstClr val="black"/>
                </a:solidFill>
              </a:rPr>
              <a:pPr/>
              <a:t>44</a:t>
            </a:fld>
            <a:endParaRPr lang="en-US" smtClean="0">
              <a:solidFill>
                <a:prstClr val="black"/>
              </a:solidFill>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8280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2A2383D8-89B8-4ABF-8A95-9898209BB773}" type="slidenum">
              <a:rPr lang="en-US" smtClean="0">
                <a:solidFill>
                  <a:prstClr val="black"/>
                </a:solidFill>
              </a:rPr>
              <a:pPr/>
              <a:t>45</a:t>
            </a:fld>
            <a:endParaRPr lang="en-US" smtClean="0">
              <a:solidFill>
                <a:prstClr val="black"/>
              </a:solidFill>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51714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C1145A6-7F9E-4371-9AE0-DB1C92EC4309}" type="slidenum">
              <a:rPr lang="en-US" smtClean="0">
                <a:solidFill>
                  <a:prstClr val="black"/>
                </a:solidFill>
              </a:rPr>
              <a:pPr/>
              <a:t>46</a:t>
            </a:fld>
            <a:endParaRPr lang="en-US" smtClean="0">
              <a:solidFill>
                <a:prstClr val="black"/>
              </a:solidFill>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55431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05581B6F-1B8E-4EBE-8992-6A5153066FCA}" type="slidenum">
              <a:rPr lang="en-US" smtClean="0">
                <a:solidFill>
                  <a:prstClr val="black"/>
                </a:solidFill>
              </a:rPr>
              <a:pPr/>
              <a:t>47</a:t>
            </a:fld>
            <a:endParaRPr lang="en-US" smtClean="0">
              <a:solidFill>
                <a:prstClr val="black"/>
              </a:solidFill>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96917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7C9C683D-2721-44A7-9D93-2C98A6A04F54}" type="slidenum">
              <a:rPr lang="en-US" smtClean="0">
                <a:solidFill>
                  <a:prstClr val="black"/>
                </a:solidFill>
              </a:rPr>
              <a:pPr/>
              <a:t>48</a:t>
            </a:fld>
            <a:endParaRPr lang="en-US" smtClean="0">
              <a:solidFill>
                <a:prstClr val="black"/>
              </a:solidFill>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b="1" smtClean="0"/>
              <a:t>&lt;TR&gt; Who died?</a:t>
            </a:r>
          </a:p>
        </p:txBody>
      </p:sp>
    </p:spTree>
    <p:extLst>
      <p:ext uri="{BB962C8B-B14F-4D97-AF65-F5344CB8AC3E}">
        <p14:creationId xmlns:p14="http://schemas.microsoft.com/office/powerpoint/2010/main" val="2269349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16A1BE09-5196-41C9-A197-3C5EDAC0D78F}" type="slidenum">
              <a:rPr lang="en-US" smtClean="0">
                <a:solidFill>
                  <a:prstClr val="black"/>
                </a:solidFill>
              </a:rPr>
              <a:pPr/>
              <a:t>49</a:t>
            </a:fld>
            <a:endParaRPr lang="en-US" smtClean="0">
              <a:solidFill>
                <a:prstClr val="black"/>
              </a:solidFill>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963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33CCA795-85DF-46AE-8714-153F9845BDED}" type="slidenum">
              <a:rPr lang="en-US" sz="1200" i="0">
                <a:solidFill>
                  <a:srgbClr val="000000"/>
                </a:solidFill>
                <a:latin typeface="Arial" panose="020B0604020202020204" pitchFamily="34" charset="0"/>
              </a:rPr>
              <a:pPr algn="r" eaLnBrk="1" hangingPunct="1"/>
              <a:t>5</a:t>
            </a:fld>
            <a:endParaRPr lang="en-US" sz="1200" i="0">
              <a:solidFill>
                <a:srgbClr val="000000"/>
              </a:solidFill>
              <a:latin typeface="Arial" panose="020B0604020202020204"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The gospel stands between man and salvation</a:t>
            </a:r>
          </a:p>
          <a:p>
            <a:pPr eaLnBrk="1" hangingPunct="1"/>
            <a:r>
              <a:rPr lang="en-US" sz="1400" smtClean="0">
                <a:latin typeface="Arial" panose="020B0604020202020204" pitchFamily="34" charset="0"/>
                <a:cs typeface="Arial" panose="020B0604020202020204" pitchFamily="34" charset="0"/>
              </a:rPr>
              <a:t>The gospel is the power of God – not a fuzzy feeling, not money, or wealth or fame – but the gospel</a:t>
            </a:r>
          </a:p>
          <a:p>
            <a:pPr eaLnBrk="1" hangingPunct="1"/>
            <a:r>
              <a:rPr lang="en-US" sz="1400" smtClean="0">
                <a:latin typeface="Arial" panose="020B0604020202020204" pitchFamily="34" charset="0"/>
                <a:cs typeface="Arial" panose="020B0604020202020204" pitchFamily="34" charset="0"/>
              </a:rPr>
              <a:t>&lt;Here we learn additional information about the gospel&gt;</a:t>
            </a:r>
          </a:p>
          <a:p>
            <a:pPr eaLnBrk="1" hangingPunct="1"/>
            <a:endParaRPr lang="en-US" sz="14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216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5C7D1C5E-8CC4-4D29-A26F-CB9D112D2A04}" type="slidenum">
              <a:rPr lang="en-US" smtClean="0">
                <a:solidFill>
                  <a:prstClr val="black"/>
                </a:solidFill>
              </a:rPr>
              <a:pPr/>
              <a:t>50</a:t>
            </a:fld>
            <a:endParaRPr lang="en-US" smtClean="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3966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56B71C9A-0EE4-40C0-88FD-F822E00FDF0D}" type="slidenum">
              <a:rPr lang="en-US" smtClean="0">
                <a:solidFill>
                  <a:prstClr val="black"/>
                </a:solidFill>
              </a:rPr>
              <a:pPr/>
              <a:t>51</a:t>
            </a:fld>
            <a:endParaRPr lang="en-US" smtClean="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078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25D389A0-6864-479F-9BEC-D9B05A2FC2CF}" type="slidenum">
              <a:rPr lang="en-US" smtClean="0">
                <a:solidFill>
                  <a:prstClr val="black"/>
                </a:solidFill>
                <a:cs typeface="Arial" charset="0"/>
              </a:rPr>
              <a:pPr/>
              <a:t>52</a:t>
            </a:fld>
            <a:endParaRPr lang="en-US" smtClean="0">
              <a:solidFill>
                <a:prstClr val="black"/>
              </a:solidFill>
              <a:cs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dirty="0" smtClean="0"/>
              <a:t>So…. Our sins can not and will not be forgiven unless we have:</a:t>
            </a:r>
          </a:p>
          <a:p>
            <a:pPr eaLnBrk="1" hangingPunct="1"/>
            <a:r>
              <a:rPr lang="en-US" dirty="0"/>
              <a:t>	</a:t>
            </a:r>
            <a:r>
              <a:rPr lang="en-US" b="1" i="1" dirty="0" smtClean="0"/>
              <a:t>Died with Christ</a:t>
            </a:r>
          </a:p>
          <a:p>
            <a:pPr eaLnBrk="1" hangingPunct="1"/>
            <a:r>
              <a:rPr lang="en-US" b="1" i="1" dirty="0"/>
              <a:t>	</a:t>
            </a:r>
            <a:r>
              <a:rPr lang="en-US" b="1" i="1" dirty="0" smtClean="0"/>
              <a:t>Been united with Him in His death</a:t>
            </a:r>
          </a:p>
          <a:p>
            <a:pPr eaLnBrk="1" hangingPunct="1"/>
            <a:r>
              <a:rPr lang="en-US" b="1" i="1" dirty="0"/>
              <a:t>	</a:t>
            </a:r>
            <a:r>
              <a:rPr lang="en-US" b="1" i="1" dirty="0" smtClean="0"/>
              <a:t>Have been crucified with Christ</a:t>
            </a:r>
          </a:p>
          <a:p>
            <a:pPr eaLnBrk="1" hangingPunct="1"/>
            <a:r>
              <a:rPr lang="en-US" b="1" i="1" dirty="0"/>
              <a:t>	</a:t>
            </a:r>
            <a:r>
              <a:rPr lang="en-US" b="1" i="1" dirty="0" smtClean="0"/>
              <a:t>We have died to Sin!  </a:t>
            </a:r>
          </a:p>
          <a:p>
            <a:pPr lvl="0"/>
            <a:r>
              <a:rPr lang="en-US" dirty="0">
                <a:solidFill>
                  <a:srgbClr val="000000"/>
                </a:solidFill>
              </a:rPr>
              <a:t>Now, if this is the gospel message that Christ died in my place when he died for </a:t>
            </a:r>
            <a:r>
              <a:rPr lang="en-US" dirty="0" smtClean="0">
                <a:solidFill>
                  <a:srgbClr val="000000"/>
                </a:solidFill>
              </a:rPr>
              <a:t>me.  These four points become important requirements connected with the death of Christ. </a:t>
            </a:r>
            <a:endParaRPr lang="en-US" dirty="0">
              <a:solidFill>
                <a:srgbClr val="000000"/>
              </a:solidFill>
            </a:endParaRPr>
          </a:p>
          <a:p>
            <a:pPr lvl="0"/>
            <a:r>
              <a:rPr lang="en-US" b="1" dirty="0">
                <a:solidFill>
                  <a:srgbClr val="000000"/>
                </a:solidFill>
              </a:rPr>
              <a:t>What would be the question if you heard this gospel message and believed it</a:t>
            </a:r>
            <a:r>
              <a:rPr lang="en-US" b="1" dirty="0" smtClean="0">
                <a:solidFill>
                  <a:srgbClr val="000000"/>
                </a:solidFill>
              </a:rPr>
              <a:t>?  You heard this message, that by dying with Him you by faith and accepting God’s grace you could have your sins forgiven….what would be the first question you would ask? </a:t>
            </a:r>
          </a:p>
          <a:p>
            <a:pPr lvl="0"/>
            <a:endParaRPr lang="en-US" b="1" dirty="0">
              <a:solidFill>
                <a:srgbClr val="000000"/>
              </a:solidFill>
            </a:endParaRPr>
          </a:p>
          <a:p>
            <a:pPr lvl="0"/>
            <a:r>
              <a:rPr lang="en-US" b="1" dirty="0">
                <a:solidFill>
                  <a:srgbClr val="000000"/>
                </a:solidFill>
              </a:rPr>
              <a:t>What is the question? Don’t think of the answer, what is the question? </a:t>
            </a:r>
          </a:p>
          <a:p>
            <a:pPr lvl="0"/>
            <a:r>
              <a:rPr lang="en-US" b="1" dirty="0">
                <a:solidFill>
                  <a:srgbClr val="000000"/>
                </a:solidFill>
              </a:rPr>
              <a:t>Hint - One word.</a:t>
            </a:r>
          </a:p>
          <a:p>
            <a:pPr lvl="0"/>
            <a:endParaRPr lang="en-US" b="1" dirty="0">
              <a:solidFill>
                <a:srgbClr val="000000"/>
              </a:solidFill>
            </a:endParaRPr>
          </a:p>
          <a:p>
            <a:pPr eaLnBrk="1" hangingPunct="1"/>
            <a:endParaRPr lang="en-US" dirty="0" smtClean="0"/>
          </a:p>
        </p:txBody>
      </p:sp>
    </p:spTree>
    <p:extLst>
      <p:ext uri="{BB962C8B-B14F-4D97-AF65-F5344CB8AC3E}">
        <p14:creationId xmlns:p14="http://schemas.microsoft.com/office/powerpoint/2010/main" val="3106039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EF66DD1E-E913-4013-8B0A-4F905881631D}" type="slidenum">
              <a:rPr lang="en-US" smtClean="0">
                <a:solidFill>
                  <a:prstClr val="black"/>
                </a:solidFill>
              </a:rPr>
              <a:pPr/>
              <a:t>53</a:t>
            </a:fld>
            <a:endParaRPr lang="en-US" smtClean="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z="1400" dirty="0" smtClean="0"/>
              <a:t>Now if you ask this to people today you get a lot of different answers. Why? Different gospels. Believe? (James says No) Pray?</a:t>
            </a:r>
          </a:p>
          <a:p>
            <a:pPr eaLnBrk="1" hangingPunct="1"/>
            <a:endParaRPr lang="en-US" sz="1400" dirty="0" smtClean="0"/>
          </a:p>
          <a:p>
            <a:pPr eaLnBrk="1" hangingPunct="1"/>
            <a:r>
              <a:rPr lang="en-US" sz="1400" dirty="0" smtClean="0"/>
              <a:t>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a:t>
            </a:r>
          </a:p>
          <a:p>
            <a:pPr eaLnBrk="1" hangingPunct="1"/>
            <a:r>
              <a:rPr lang="en-US" sz="1400" dirty="0" smtClean="0"/>
              <a:t>The confusion doesn’t come from God. It comes from man.</a:t>
            </a:r>
          </a:p>
          <a:p>
            <a:pPr eaLnBrk="1" hangingPunct="1"/>
            <a:r>
              <a:rPr lang="en-US" sz="1400" dirty="0" smtClean="0"/>
              <a:t>We need a Bible answer, not an answer based on human reasoning, tradition, or human emotion. We want God to answer the question and we want to accept His answer.</a:t>
            </a:r>
          </a:p>
          <a:p>
            <a:pPr eaLnBrk="1" hangingPunct="1"/>
            <a:endParaRPr lang="en-US" sz="1400" dirty="0" smtClean="0"/>
          </a:p>
          <a:p>
            <a:pPr eaLnBrk="1" hangingPunct="1"/>
            <a:r>
              <a:rPr lang="en-US" sz="1400" b="1" dirty="0" smtClean="0"/>
              <a:t>&lt;TR&gt; Let’s go to the book</a:t>
            </a:r>
          </a:p>
        </p:txBody>
      </p:sp>
    </p:spTree>
    <p:extLst>
      <p:ext uri="{BB962C8B-B14F-4D97-AF65-F5344CB8AC3E}">
        <p14:creationId xmlns:p14="http://schemas.microsoft.com/office/powerpoint/2010/main" val="2682201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solidFill>
                  <a:prstClr val="black"/>
                </a:solidFill>
              </a:rPr>
              <a:pPr/>
              <a:t>54</a:t>
            </a:fld>
            <a:endParaRPr lang="en-US">
              <a:solidFill>
                <a:prstClr val="black"/>
              </a:solidFill>
            </a:endParaRPr>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2069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02A754BA-6E03-433D-B1D1-CAB55837B48A}" type="slidenum">
              <a:rPr lang="en-US" smtClean="0">
                <a:solidFill>
                  <a:prstClr val="black"/>
                </a:solidFill>
              </a:rPr>
              <a:pPr/>
              <a:t>55</a:t>
            </a:fld>
            <a:endParaRPr lang="en-US" smtClean="0">
              <a:solidFill>
                <a:prstClr val="black"/>
              </a:solidFill>
            </a:endParaRPr>
          </a:p>
        </p:txBody>
      </p:sp>
      <p:sp>
        <p:nvSpPr>
          <p:cNvPr id="343043" name="Rectangle 2"/>
          <p:cNvSpPr>
            <a:spLocks noGrp="1" noRot="1" noChangeAspect="1" noChangeArrowheads="1" noTextEdit="1"/>
          </p:cNvSpPr>
          <p:nvPr>
            <p:ph type="sldImg"/>
          </p:nvPr>
        </p:nvSpPr>
        <p:spPr>
          <a:xfrm>
            <a:off x="1104900" y="698500"/>
            <a:ext cx="4648200" cy="3486150"/>
          </a:xfrm>
          <a:ln/>
        </p:spPr>
      </p:sp>
      <p:sp>
        <p:nvSpPr>
          <p:cNvPr id="343044" name="Rectangle 3"/>
          <p:cNvSpPr>
            <a:spLocks noGrp="1" noChangeArrowheads="1"/>
          </p:cNvSpPr>
          <p:nvPr>
            <p:ph type="body" idx="1"/>
          </p:nvPr>
        </p:nvSpPr>
        <p:spPr>
          <a:xfrm>
            <a:off x="685800" y="4416043"/>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2262888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876B595-99E0-4C9A-9370-08A00B769C83}" type="slidenum">
              <a:rPr lang="en-US" smtClean="0">
                <a:solidFill>
                  <a:prstClr val="black"/>
                </a:solidFill>
              </a:rPr>
              <a:pPr/>
              <a:t>56</a:t>
            </a:fld>
            <a:endParaRPr lang="en-US" smtClean="0">
              <a:solidFill>
                <a:prstClr val="black"/>
              </a:solidFill>
            </a:endParaRPr>
          </a:p>
        </p:txBody>
      </p:sp>
      <p:sp>
        <p:nvSpPr>
          <p:cNvPr id="345091" name="Rectangle 2"/>
          <p:cNvSpPr>
            <a:spLocks noGrp="1" noRot="1" noChangeAspect="1" noChangeArrowheads="1" noTextEdit="1"/>
          </p:cNvSpPr>
          <p:nvPr>
            <p:ph type="sldImg"/>
          </p:nvPr>
        </p:nvSpPr>
        <p:spPr>
          <a:xfrm>
            <a:off x="1104900" y="698500"/>
            <a:ext cx="4648200" cy="3486150"/>
          </a:xfrm>
          <a:ln/>
        </p:spPr>
      </p:sp>
      <p:sp>
        <p:nvSpPr>
          <p:cNvPr id="345092" name="Rectangle 3"/>
          <p:cNvSpPr>
            <a:spLocks noGrp="1" noChangeArrowheads="1"/>
          </p:cNvSpPr>
          <p:nvPr>
            <p:ph type="body" idx="1"/>
          </p:nvPr>
        </p:nvSpPr>
        <p:spPr>
          <a:xfrm>
            <a:off x="685800" y="4416043"/>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3208568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7BD48F64-0874-43AE-BA09-C73466851A1B}" type="slidenum">
              <a:rPr lang="en-US" smtClean="0">
                <a:solidFill>
                  <a:prstClr val="black"/>
                </a:solidFill>
              </a:rPr>
              <a:pPr/>
              <a:t>57</a:t>
            </a:fld>
            <a:endParaRPr lang="en-US" smtClean="0">
              <a:solidFill>
                <a:prstClr val="black"/>
              </a:solidFill>
            </a:endParaRPr>
          </a:p>
        </p:txBody>
      </p:sp>
      <p:sp>
        <p:nvSpPr>
          <p:cNvPr id="346115" name="Rectangle 2"/>
          <p:cNvSpPr>
            <a:spLocks noGrp="1" noRot="1" noChangeAspect="1" noChangeArrowheads="1" noTextEdit="1"/>
          </p:cNvSpPr>
          <p:nvPr>
            <p:ph type="sldImg"/>
          </p:nvPr>
        </p:nvSpPr>
        <p:spPr>
          <a:xfrm>
            <a:off x="1104900" y="698500"/>
            <a:ext cx="4648200" cy="3486150"/>
          </a:xfrm>
          <a:ln/>
        </p:spPr>
      </p:sp>
      <p:sp>
        <p:nvSpPr>
          <p:cNvPr id="346116"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641202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77B4F08-6BD7-46E1-BCF9-2DE3D955A9EE}" type="slidenum">
              <a:rPr lang="en-US" smtClean="0">
                <a:solidFill>
                  <a:prstClr val="black"/>
                </a:solidFill>
              </a:rPr>
              <a:pPr/>
              <a:t>58</a:t>
            </a:fld>
            <a:endParaRPr lang="en-US" smtClean="0">
              <a:solidFill>
                <a:prstClr val="black"/>
              </a:solidFill>
            </a:endParaRPr>
          </a:p>
        </p:txBody>
      </p:sp>
      <p:sp>
        <p:nvSpPr>
          <p:cNvPr id="347139" name="Rectangle 2"/>
          <p:cNvSpPr>
            <a:spLocks noGrp="1" noRot="1" noChangeAspect="1" noChangeArrowheads="1" noTextEdit="1"/>
          </p:cNvSpPr>
          <p:nvPr>
            <p:ph type="sldImg"/>
          </p:nvPr>
        </p:nvSpPr>
        <p:spPr>
          <a:xfrm>
            <a:off x="1104900" y="698500"/>
            <a:ext cx="4648200" cy="3486150"/>
          </a:xfrm>
          <a:ln/>
        </p:spPr>
      </p:sp>
      <p:sp>
        <p:nvSpPr>
          <p:cNvPr id="347140"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3246776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4CC019D5-C749-4C9D-9BAA-993258DB3A2A}" type="slidenum">
              <a:rPr lang="en-US" smtClean="0">
                <a:solidFill>
                  <a:prstClr val="black"/>
                </a:solidFill>
              </a:rPr>
              <a:pPr/>
              <a:t>59</a:t>
            </a:fld>
            <a:endParaRPr lang="en-US" smtClean="0">
              <a:solidFill>
                <a:prstClr val="black"/>
              </a:solidFill>
            </a:endParaRPr>
          </a:p>
        </p:txBody>
      </p:sp>
      <p:sp>
        <p:nvSpPr>
          <p:cNvPr id="348163" name="Rectangle 2"/>
          <p:cNvSpPr>
            <a:spLocks noGrp="1" noRot="1" noChangeAspect="1" noChangeArrowheads="1" noTextEdit="1"/>
          </p:cNvSpPr>
          <p:nvPr>
            <p:ph type="sldImg"/>
          </p:nvPr>
        </p:nvSpPr>
        <p:spPr>
          <a:xfrm>
            <a:off x="1104900" y="698500"/>
            <a:ext cx="4648200" cy="3486150"/>
          </a:xfrm>
          <a:ln/>
        </p:spPr>
      </p:sp>
      <p:sp>
        <p:nvSpPr>
          <p:cNvPr id="348164"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290643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52CB0801-7395-4F33-A232-1B6C0F0D85E4}" type="slidenum">
              <a:rPr lang="en-US" sz="1200" i="0">
                <a:solidFill>
                  <a:srgbClr val="000000"/>
                </a:solidFill>
                <a:latin typeface="Arial" panose="020B0604020202020204" pitchFamily="34" charset="0"/>
              </a:rPr>
              <a:pPr algn="r" eaLnBrk="1" hangingPunct="1"/>
              <a:t>6</a:t>
            </a:fld>
            <a:endParaRPr lang="en-US" sz="1200" i="0">
              <a:solidFill>
                <a:srgbClr val="000000"/>
              </a:solidFill>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solidFill>
                  <a:srgbClr val="000000"/>
                </a:solidFill>
                <a:latin typeface="Arial" panose="020B0604020202020204" pitchFamily="34" charset="0"/>
                <a:cs typeface="Arial" panose="020B0604020202020204" pitchFamily="34" charset="0"/>
              </a:rPr>
              <a:t>It is  </a:t>
            </a:r>
            <a:r>
              <a:rPr lang="en-US" sz="1400" b="1" smtClean="0">
                <a:solidFill>
                  <a:srgbClr val="000000"/>
                </a:solidFill>
                <a:latin typeface="Arial" panose="020B0604020202020204" pitchFamily="34" charset="0"/>
                <a:cs typeface="Arial" panose="020B0604020202020204" pitchFamily="34" charset="0"/>
              </a:rPr>
              <a:t>objective truth .  </a:t>
            </a:r>
            <a:r>
              <a:rPr lang="en-US" sz="1400" smtClean="0">
                <a:solidFill>
                  <a:srgbClr val="000000"/>
                </a:solidFill>
                <a:latin typeface="Arial" panose="020B0604020202020204" pitchFamily="34" charset="0"/>
                <a:cs typeface="Arial" panose="020B0604020202020204" pitchFamily="34" charset="0"/>
              </a:rPr>
              <a:t>It is the truth that sets us free! (Jn 8:32). </a:t>
            </a:r>
          </a:p>
          <a:p>
            <a:pPr eaLnBrk="1" hangingPunct="1"/>
            <a:r>
              <a:rPr lang="en-US" sz="1400" smtClean="0">
                <a:solidFill>
                  <a:srgbClr val="000000"/>
                </a:solidFill>
                <a:latin typeface="Arial" panose="020B0604020202020204" pitchFamily="34" charset="0"/>
                <a:cs typeface="Arial" panose="020B0604020202020204" pitchFamily="34" charset="0"/>
              </a:rPr>
              <a:t>We don’t go out and convert folks like Islam at the point of a sword,  we simply share this powerful message that folks can either receive or reject.  How one responds to the gospel is a critical turning point in each person’s life. </a:t>
            </a:r>
          </a:p>
          <a:p>
            <a:pPr eaLnBrk="1" hangingPunct="1"/>
            <a:r>
              <a:rPr lang="en-US" sz="1400" smtClean="0">
                <a:solidFill>
                  <a:srgbClr val="000000"/>
                </a:solidFill>
                <a:latin typeface="Arial" panose="020B0604020202020204" pitchFamily="34" charset="0"/>
                <a:cs typeface="Arial" panose="020B0604020202020204" pitchFamily="34" charset="0"/>
              </a:rPr>
              <a:t>And interestingly, it must not just be believed, but obeyed! </a:t>
            </a:r>
          </a:p>
          <a:p>
            <a:pPr eaLnBrk="1" hangingPunct="1"/>
            <a:r>
              <a:rPr lang="en-US" sz="1400" b="1" smtClean="0">
                <a:solidFill>
                  <a:srgbClr val="000000"/>
                </a:solidFill>
                <a:latin typeface="Arial" panose="020B0604020202020204" pitchFamily="34" charset="0"/>
                <a:cs typeface="Arial" panose="020B0604020202020204" pitchFamily="34" charset="0"/>
              </a:rPr>
              <a:t>&lt;That is what 2 Thess 1:7-9 makes clear…&gt;</a:t>
            </a:r>
          </a:p>
          <a:p>
            <a:pPr eaLnBrk="1" hangingPunct="1"/>
            <a:endParaRPr lang="en-US" sz="1400" b="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4452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15329EEB-CA80-49EE-9B75-CB718F9B18F9}" type="slidenum">
              <a:rPr lang="en-US" smtClean="0">
                <a:solidFill>
                  <a:prstClr val="black"/>
                </a:solidFill>
              </a:rPr>
              <a:pPr/>
              <a:t>60</a:t>
            </a:fld>
            <a:endParaRPr lang="en-US" smtClean="0">
              <a:solidFill>
                <a:prstClr val="black"/>
              </a:solidFill>
            </a:endParaRPr>
          </a:p>
        </p:txBody>
      </p:sp>
      <p:sp>
        <p:nvSpPr>
          <p:cNvPr id="349187" name="Rectangle 2"/>
          <p:cNvSpPr>
            <a:spLocks noGrp="1" noRot="1" noChangeAspect="1" noChangeArrowheads="1" noTextEdit="1"/>
          </p:cNvSpPr>
          <p:nvPr>
            <p:ph type="sldImg"/>
          </p:nvPr>
        </p:nvSpPr>
        <p:spPr>
          <a:xfrm>
            <a:off x="1104900" y="698500"/>
            <a:ext cx="4648200" cy="3486150"/>
          </a:xfrm>
          <a:ln/>
        </p:spPr>
      </p:sp>
      <p:sp>
        <p:nvSpPr>
          <p:cNvPr id="349188"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429037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34D4E3DD-1018-426C-8A84-9EE0D9517BAE}" type="slidenum">
              <a:rPr lang="en-US" smtClean="0">
                <a:solidFill>
                  <a:prstClr val="black"/>
                </a:solidFill>
              </a:rPr>
              <a:pPr/>
              <a:t>61</a:t>
            </a:fld>
            <a:endParaRPr lang="en-US" smtClean="0">
              <a:solidFill>
                <a:prstClr val="black"/>
              </a:solidFill>
            </a:endParaRPr>
          </a:p>
        </p:txBody>
      </p:sp>
      <p:sp>
        <p:nvSpPr>
          <p:cNvPr id="354307" name="Rectangle 2"/>
          <p:cNvSpPr>
            <a:spLocks noGrp="1" noRot="1" noChangeAspect="1" noChangeArrowheads="1" noTextEdit="1"/>
          </p:cNvSpPr>
          <p:nvPr>
            <p:ph type="sldImg"/>
          </p:nvPr>
        </p:nvSpPr>
        <p:spPr>
          <a:xfrm>
            <a:off x="1104900" y="698500"/>
            <a:ext cx="4648200" cy="3486150"/>
          </a:xfrm>
          <a:ln/>
        </p:spPr>
      </p:sp>
      <p:sp>
        <p:nvSpPr>
          <p:cNvPr id="354308" name="Rectangle 3"/>
          <p:cNvSpPr>
            <a:spLocks noGrp="1" noChangeArrowheads="1"/>
          </p:cNvSpPr>
          <p:nvPr>
            <p:ph type="body" idx="1"/>
          </p:nvPr>
        </p:nvSpPr>
        <p:spPr>
          <a:xfrm>
            <a:off x="685800" y="4416040"/>
            <a:ext cx="5486400" cy="4182635"/>
          </a:xfrm>
          <a:noFill/>
          <a:ln/>
        </p:spPr>
        <p:txBody>
          <a:bodyPr/>
          <a:lstStyle/>
          <a:p>
            <a:pPr eaLnBrk="1" hangingPunct="1"/>
            <a:r>
              <a:rPr lang="en-US" dirty="0" smtClean="0"/>
              <a:t>You’ve just been cleaned up. Don’t go out and get dirty again!</a:t>
            </a:r>
          </a:p>
          <a:p>
            <a:pPr eaLnBrk="1" hangingPunct="1"/>
            <a:r>
              <a:rPr lang="en-US" dirty="0" smtClean="0"/>
              <a:t>Jay Reynolds, old navy man tried to quit smoking. </a:t>
            </a:r>
          </a:p>
          <a:p>
            <a:pPr eaLnBrk="1" hangingPunct="1"/>
            <a:r>
              <a:rPr lang="en-US" dirty="0" smtClean="0"/>
              <a:t>	He tried  behavioral conditioning, gum, nicotine patches, you name it. Nothing worked. 	One day he goes to the doctor for a checkup. He lingers outside and has a smoke. 	Goes in and the doctor found a spot on his lungs!</a:t>
            </a:r>
            <a:r>
              <a:rPr lang="en-US" baseline="0" dirty="0" smtClean="0"/>
              <a:t> </a:t>
            </a:r>
          </a:p>
          <a:p>
            <a:pPr eaLnBrk="1" hangingPunct="1"/>
            <a:r>
              <a:rPr lang="en-US" dirty="0" smtClean="0"/>
              <a:t>He walked out and never touched another cigarette.  </a:t>
            </a:r>
            <a:r>
              <a:rPr lang="en-US" b="1" i="1" dirty="0" smtClean="0"/>
              <a:t>What happened? </a:t>
            </a:r>
          </a:p>
          <a:p>
            <a:pPr eaLnBrk="1" hangingPunct="1"/>
            <a:r>
              <a:rPr lang="en-US" b="1" dirty="0" smtClean="0"/>
              <a:t>He changed his mind immediately, dramatically. That spot on his lung changed him. </a:t>
            </a:r>
          </a:p>
          <a:p>
            <a:pPr eaLnBrk="1" hangingPunct="1"/>
            <a:endParaRPr lang="en-US" b="1" dirty="0" smtClean="0"/>
          </a:p>
          <a:p>
            <a:pPr eaLnBrk="1" hangingPunct="1"/>
            <a:r>
              <a:rPr lang="en-US" dirty="0" smtClean="0"/>
              <a:t>What does </a:t>
            </a:r>
            <a:r>
              <a:rPr lang="en-US" i="1" dirty="0" smtClean="0"/>
              <a:t>your spirit  </a:t>
            </a:r>
            <a:r>
              <a:rPr lang="en-US" dirty="0" smtClean="0"/>
              <a:t>look like? Has it been washed in the blood of the lamb and made spotless or is like that lung that is the product of years of smoking? </a:t>
            </a:r>
          </a:p>
          <a:p>
            <a:pPr eaLnBrk="1" hangingPunct="1"/>
            <a:r>
              <a:rPr lang="en-US" dirty="0" smtClean="0"/>
              <a:t>We can do whatever we set our minds to do. </a:t>
            </a:r>
          </a:p>
        </p:txBody>
      </p:sp>
    </p:spTree>
    <p:extLst>
      <p:ext uri="{BB962C8B-B14F-4D97-AF65-F5344CB8AC3E}">
        <p14:creationId xmlns:p14="http://schemas.microsoft.com/office/powerpoint/2010/main" val="4209093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solidFill>
                  <a:prstClr val="black"/>
                </a:solidFill>
              </a:rPr>
              <a:pPr/>
              <a:t>62</a:t>
            </a:fld>
            <a:endParaRPr lang="en-US" smtClean="0">
              <a:solidFill>
                <a:prstClr val="black"/>
              </a:solidFill>
            </a:endParaRPr>
          </a:p>
        </p:txBody>
      </p:sp>
      <p:sp>
        <p:nvSpPr>
          <p:cNvPr id="355331" name="Rectangle 2"/>
          <p:cNvSpPr>
            <a:spLocks noGrp="1" noRot="1" noChangeAspect="1" noChangeArrowheads="1" noTextEdit="1"/>
          </p:cNvSpPr>
          <p:nvPr>
            <p:ph type="sldImg"/>
          </p:nvPr>
        </p:nvSpPr>
        <p:spPr>
          <a:xfrm>
            <a:off x="1104900" y="698500"/>
            <a:ext cx="4648200" cy="3486150"/>
          </a:xfrm>
          <a:ln/>
        </p:spPr>
      </p:sp>
      <p:sp>
        <p:nvSpPr>
          <p:cNvPr id="355332"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3327151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solidFill>
                  <a:prstClr val="black"/>
                </a:solidFill>
              </a:rPr>
              <a:pPr/>
              <a:t>63</a:t>
            </a:fld>
            <a:endParaRPr lang="en-US" smtClean="0">
              <a:solidFill>
                <a:prstClr val="black"/>
              </a:solidFill>
            </a:endParaRPr>
          </a:p>
        </p:txBody>
      </p:sp>
      <p:sp>
        <p:nvSpPr>
          <p:cNvPr id="355331" name="Rectangle 2"/>
          <p:cNvSpPr>
            <a:spLocks noGrp="1" noRot="1" noChangeAspect="1" noChangeArrowheads="1" noTextEdit="1"/>
          </p:cNvSpPr>
          <p:nvPr>
            <p:ph type="sldImg"/>
          </p:nvPr>
        </p:nvSpPr>
        <p:spPr>
          <a:xfrm>
            <a:off x="1104900" y="698500"/>
            <a:ext cx="4648200" cy="3486150"/>
          </a:xfrm>
          <a:ln/>
        </p:spPr>
      </p:sp>
      <p:sp>
        <p:nvSpPr>
          <p:cNvPr id="355332" name="Rectangle 3"/>
          <p:cNvSpPr>
            <a:spLocks noGrp="1" noChangeArrowheads="1"/>
          </p:cNvSpPr>
          <p:nvPr>
            <p:ph type="body" idx="1"/>
          </p:nvPr>
        </p:nvSpPr>
        <p:spPr>
          <a:xfrm>
            <a:off x="685800" y="4416040"/>
            <a:ext cx="5486400" cy="4182635"/>
          </a:xfrm>
          <a:noFill/>
          <a:ln/>
        </p:spPr>
        <p:txBody>
          <a:bodyPr/>
          <a:lstStyle/>
          <a:p>
            <a:pPr lvl="0"/>
            <a:r>
              <a:rPr lang="en-US" sz="1400" b="1" dirty="0">
                <a:solidFill>
                  <a:srgbClr val="000000"/>
                </a:solidFill>
              </a:rPr>
              <a:t>Notice:  </a:t>
            </a:r>
            <a:r>
              <a:rPr lang="en-US" sz="1400" dirty="0">
                <a:solidFill>
                  <a:srgbClr val="000000"/>
                </a:solidFill>
              </a:rPr>
              <a:t>One here must be obedient to that </a:t>
            </a:r>
            <a:r>
              <a:rPr lang="en-US" sz="1400" b="1" dirty="0">
                <a:solidFill>
                  <a:srgbClr val="000000"/>
                </a:solidFill>
              </a:rPr>
              <a:t>“form of teaching” </a:t>
            </a:r>
            <a:r>
              <a:rPr lang="en-US" sz="1400" dirty="0">
                <a:solidFill>
                  <a:srgbClr val="000000"/>
                </a:solidFill>
              </a:rPr>
              <a:t>to which you were committed. </a:t>
            </a:r>
            <a:endParaRPr lang="en-US" sz="1400" dirty="0" smtClean="0">
              <a:solidFill>
                <a:srgbClr val="000000"/>
              </a:solidFill>
            </a:endParaRPr>
          </a:p>
          <a:p>
            <a:pPr lvl="0"/>
            <a:r>
              <a:rPr lang="en-US" sz="1400" dirty="0" smtClean="0">
                <a:solidFill>
                  <a:srgbClr val="000000"/>
                </a:solidFill>
              </a:rPr>
              <a:t> </a:t>
            </a:r>
            <a:r>
              <a:rPr lang="en-US" sz="1400" dirty="0" err="1">
                <a:solidFill>
                  <a:srgbClr val="000000"/>
                </a:solidFill>
              </a:rPr>
              <a:t>Eg</a:t>
            </a:r>
            <a:r>
              <a:rPr lang="en-US" sz="1400" dirty="0">
                <a:solidFill>
                  <a:srgbClr val="000000"/>
                </a:solidFill>
              </a:rPr>
              <a:t>.  I can’t obey a fact – like the Death, Burial, and Resurrection of Christ, but I can obey a </a:t>
            </a:r>
            <a:r>
              <a:rPr lang="en-US" sz="1400" i="1" dirty="0">
                <a:solidFill>
                  <a:srgbClr val="000000"/>
                </a:solidFill>
              </a:rPr>
              <a:t>form</a:t>
            </a:r>
            <a:r>
              <a:rPr lang="en-US" sz="1400" dirty="0">
                <a:solidFill>
                  <a:srgbClr val="000000"/>
                </a:solidFill>
              </a:rPr>
              <a:t> of that fact….when I participate in the </a:t>
            </a:r>
            <a:r>
              <a:rPr lang="en-US" sz="1400" i="1" dirty="0">
                <a:solidFill>
                  <a:srgbClr val="000000"/>
                </a:solidFill>
              </a:rPr>
              <a:t>Death , Burial, and Resurrection of Christ </a:t>
            </a:r>
            <a:r>
              <a:rPr lang="en-US" sz="1400" dirty="0">
                <a:solidFill>
                  <a:srgbClr val="000000"/>
                </a:solidFill>
              </a:rPr>
              <a:t>when I am buried with Christ and arise to walk with Him in newness of life!   </a:t>
            </a:r>
            <a:endParaRPr lang="en-US" sz="1400" dirty="0" smtClean="0">
              <a:solidFill>
                <a:srgbClr val="000000"/>
              </a:solidFill>
            </a:endParaRPr>
          </a:p>
          <a:p>
            <a:pPr lvl="0"/>
            <a:r>
              <a:rPr lang="en-US" sz="1400" dirty="0" smtClean="0">
                <a:solidFill>
                  <a:srgbClr val="000000"/>
                </a:solidFill>
              </a:rPr>
              <a:t> </a:t>
            </a:r>
            <a:r>
              <a:rPr lang="en-US" sz="1400" dirty="0">
                <a:solidFill>
                  <a:srgbClr val="000000"/>
                </a:solidFill>
              </a:rPr>
              <a:t>Remember, it is not enough to just </a:t>
            </a:r>
            <a:r>
              <a:rPr lang="en-US" sz="1400" i="1" dirty="0">
                <a:solidFill>
                  <a:srgbClr val="000000"/>
                </a:solidFill>
              </a:rPr>
              <a:t>believe</a:t>
            </a:r>
            <a:r>
              <a:rPr lang="en-US" sz="1400" dirty="0">
                <a:solidFill>
                  <a:srgbClr val="000000"/>
                </a:solidFill>
              </a:rPr>
              <a:t> the Gospel, one must </a:t>
            </a:r>
            <a:r>
              <a:rPr lang="en-US" sz="1400" i="1" dirty="0">
                <a:solidFill>
                  <a:srgbClr val="000000"/>
                </a:solidFill>
              </a:rPr>
              <a:t>obey it! </a:t>
            </a:r>
            <a:r>
              <a:rPr lang="en-US" sz="1400" dirty="0">
                <a:solidFill>
                  <a:srgbClr val="000000"/>
                </a:solidFill>
              </a:rPr>
              <a:t>(2 Thess 2:1-7).  This is how one applies to his account in heaven the blood of Jesus to cover his </a:t>
            </a:r>
            <a:r>
              <a:rPr lang="en-US" sz="1400" dirty="0" smtClean="0">
                <a:solidFill>
                  <a:srgbClr val="000000"/>
                </a:solidFill>
              </a:rPr>
              <a:t>sins</a:t>
            </a:r>
            <a:r>
              <a:rPr lang="en-US" sz="1400" dirty="0">
                <a:solidFill>
                  <a:srgbClr val="000000"/>
                </a:solidFill>
              </a:rPr>
              <a:t>!</a:t>
            </a:r>
          </a:p>
          <a:p>
            <a:pPr lvl="0"/>
            <a:r>
              <a:rPr lang="en-US" sz="1400" b="1" dirty="0">
                <a:solidFill>
                  <a:srgbClr val="000000"/>
                </a:solidFill>
              </a:rPr>
              <a:t>Think of baptism as the “Believer’s Wedding Ceremony.”   </a:t>
            </a:r>
            <a:r>
              <a:rPr lang="en-US" sz="1400" dirty="0">
                <a:solidFill>
                  <a:srgbClr val="000000"/>
                </a:solidFill>
              </a:rPr>
              <a:t>The important  </a:t>
            </a:r>
            <a:r>
              <a:rPr lang="en-US" sz="1400" dirty="0" smtClean="0">
                <a:solidFill>
                  <a:srgbClr val="000000"/>
                </a:solidFill>
              </a:rPr>
              <a:t>thing in marriage </a:t>
            </a:r>
            <a:r>
              <a:rPr lang="en-US" sz="1400" dirty="0">
                <a:solidFill>
                  <a:srgbClr val="000000"/>
                </a:solidFill>
              </a:rPr>
              <a:t>is that you have love and faith in the person </a:t>
            </a:r>
            <a:r>
              <a:rPr lang="en-US" sz="1400" dirty="0" smtClean="0">
                <a:solidFill>
                  <a:srgbClr val="000000"/>
                </a:solidFill>
              </a:rPr>
              <a:t>you want  </a:t>
            </a:r>
            <a:r>
              <a:rPr lang="en-US" sz="1400" dirty="0">
                <a:solidFill>
                  <a:srgbClr val="000000"/>
                </a:solidFill>
              </a:rPr>
              <a:t>to marry.  </a:t>
            </a:r>
            <a:r>
              <a:rPr lang="en-US" sz="1400" dirty="0" smtClean="0">
                <a:solidFill>
                  <a:srgbClr val="000000"/>
                </a:solidFill>
              </a:rPr>
              <a:t>However,  </a:t>
            </a:r>
            <a:r>
              <a:rPr lang="en-US" sz="1400" dirty="0">
                <a:solidFill>
                  <a:srgbClr val="000000"/>
                </a:solidFill>
              </a:rPr>
              <a:t>you are not </a:t>
            </a:r>
            <a:r>
              <a:rPr lang="en-US" sz="1400" dirty="0" smtClean="0">
                <a:solidFill>
                  <a:srgbClr val="000000"/>
                </a:solidFill>
              </a:rPr>
              <a:t>married, you do not become one until you exchange your marriage vows!  Similarly,  until </a:t>
            </a:r>
            <a:r>
              <a:rPr lang="en-US" sz="1400" dirty="0">
                <a:solidFill>
                  <a:srgbClr val="000000"/>
                </a:solidFill>
              </a:rPr>
              <a:t>you </a:t>
            </a:r>
            <a:r>
              <a:rPr lang="en-US" sz="1400" dirty="0" smtClean="0">
                <a:solidFill>
                  <a:srgbClr val="000000"/>
                </a:solidFill>
              </a:rPr>
              <a:t>are baptized into Christ, you are not one </a:t>
            </a:r>
            <a:r>
              <a:rPr lang="en-US" sz="1400" dirty="0">
                <a:solidFill>
                  <a:srgbClr val="000000"/>
                </a:solidFill>
              </a:rPr>
              <a:t>with </a:t>
            </a:r>
            <a:r>
              <a:rPr lang="en-US" sz="1400" dirty="0" smtClean="0">
                <a:solidFill>
                  <a:srgbClr val="000000"/>
                </a:solidFill>
              </a:rPr>
              <a:t>Him.  Only now are you able  to take </a:t>
            </a:r>
            <a:r>
              <a:rPr lang="en-US" sz="1400" dirty="0">
                <a:solidFill>
                  <a:srgbClr val="000000"/>
                </a:solidFill>
              </a:rPr>
              <a:t>on His name! </a:t>
            </a:r>
          </a:p>
          <a:p>
            <a:pPr eaLnBrk="1" hangingPunct="1"/>
            <a:endParaRPr lang="en-US" dirty="0" smtClean="0"/>
          </a:p>
        </p:txBody>
      </p:sp>
    </p:spTree>
    <p:extLst>
      <p:ext uri="{BB962C8B-B14F-4D97-AF65-F5344CB8AC3E}">
        <p14:creationId xmlns:p14="http://schemas.microsoft.com/office/powerpoint/2010/main" val="24380722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F7C26F79-1188-4EA9-8C3C-19FEB454EDB4}" type="slidenum">
              <a:rPr lang="en-US" smtClean="0">
                <a:solidFill>
                  <a:prstClr val="black"/>
                </a:solidFill>
              </a:rPr>
              <a:pPr/>
              <a:t>64</a:t>
            </a:fld>
            <a:endParaRPr lang="en-US" smtClean="0">
              <a:solidFill>
                <a:prstClr val="black"/>
              </a:solidFill>
            </a:endParaRPr>
          </a:p>
        </p:txBody>
      </p:sp>
      <p:sp>
        <p:nvSpPr>
          <p:cNvPr id="357379" name="Rectangle 2"/>
          <p:cNvSpPr>
            <a:spLocks noGrp="1" noRot="1" noChangeAspect="1" noChangeArrowheads="1" noTextEdit="1"/>
          </p:cNvSpPr>
          <p:nvPr>
            <p:ph type="sldImg"/>
          </p:nvPr>
        </p:nvSpPr>
        <p:spPr>
          <a:xfrm>
            <a:off x="1104900" y="698500"/>
            <a:ext cx="4648200" cy="3486150"/>
          </a:xfrm>
          <a:ln/>
        </p:spPr>
      </p:sp>
      <p:sp>
        <p:nvSpPr>
          <p:cNvPr id="357380" name="Rectangle 3"/>
          <p:cNvSpPr>
            <a:spLocks noGrp="1" noChangeArrowheads="1"/>
          </p:cNvSpPr>
          <p:nvPr>
            <p:ph type="body" idx="1"/>
          </p:nvPr>
        </p:nvSpPr>
        <p:spPr>
          <a:xfrm>
            <a:off x="685800" y="4416040"/>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39856087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F6DA75E8-54D9-4B1E-AA00-0BE03EB53887}" type="slidenum">
              <a:rPr lang="en-US" smtClean="0">
                <a:solidFill>
                  <a:prstClr val="black"/>
                </a:solidFill>
              </a:rPr>
              <a:pPr/>
              <a:t>65</a:t>
            </a:fld>
            <a:endParaRPr lang="en-US" smtClean="0">
              <a:solidFill>
                <a:prstClr val="black"/>
              </a:solidFill>
            </a:endParaRPr>
          </a:p>
        </p:txBody>
      </p:sp>
      <p:sp>
        <p:nvSpPr>
          <p:cNvPr id="410627" name="Rectangle 2"/>
          <p:cNvSpPr>
            <a:spLocks noGrp="1" noRot="1" noChangeAspect="1" noChangeArrowheads="1" noTextEdit="1"/>
          </p:cNvSpPr>
          <p:nvPr>
            <p:ph type="sldImg"/>
          </p:nvPr>
        </p:nvSpPr>
        <p:spPr>
          <a:xfrm>
            <a:off x="1104900" y="698500"/>
            <a:ext cx="4648200" cy="3486150"/>
          </a:xfrm>
          <a:ln/>
        </p:spPr>
      </p:sp>
      <p:sp>
        <p:nvSpPr>
          <p:cNvPr id="410628" name="Rectangle 3"/>
          <p:cNvSpPr>
            <a:spLocks noGrp="1" noChangeArrowheads="1"/>
          </p:cNvSpPr>
          <p:nvPr>
            <p:ph type="body" idx="1"/>
          </p:nvPr>
        </p:nvSpPr>
        <p:spPr>
          <a:xfrm>
            <a:off x="685800" y="4416043"/>
            <a:ext cx="5486400" cy="4182635"/>
          </a:xfrm>
          <a:noFill/>
          <a:ln/>
        </p:spPr>
        <p:txBody>
          <a:bodyPr/>
          <a:lstStyle/>
          <a:p>
            <a:pPr eaLnBrk="1" hangingPunct="1"/>
            <a:endParaRPr lang="en-US" smtClean="0"/>
          </a:p>
        </p:txBody>
      </p:sp>
    </p:spTree>
    <p:extLst>
      <p:ext uri="{BB962C8B-B14F-4D97-AF65-F5344CB8AC3E}">
        <p14:creationId xmlns:p14="http://schemas.microsoft.com/office/powerpoint/2010/main" val="883126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43996A16-66C5-473A-8889-0FD64F989BE3}" type="slidenum">
              <a:rPr lang="en-US" smtClean="0">
                <a:solidFill>
                  <a:prstClr val="black"/>
                </a:solidFill>
              </a:rPr>
              <a:pPr/>
              <a:t>66</a:t>
            </a:fld>
            <a:endParaRPr lang="en-US" smtClean="0">
              <a:solidFill>
                <a:prstClr val="black"/>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r>
              <a:rPr lang="en-US" sz="1400" smtClean="0"/>
              <a:t>Here we have a very important list</a:t>
            </a:r>
          </a:p>
          <a:p>
            <a:pPr eaLnBrk="1" hangingPunct="1"/>
            <a:r>
              <a:rPr lang="en-US" sz="1400" smtClean="0"/>
              <a:t>Why is baptism on this list?</a:t>
            </a:r>
          </a:p>
          <a:p>
            <a:pPr eaLnBrk="1" hangingPunct="1"/>
            <a:r>
              <a:rPr lang="en-US" sz="1400" smtClean="0"/>
              <a:t>John’s baptism, Holy Spirit baptism</a:t>
            </a:r>
          </a:p>
          <a:p>
            <a:pPr eaLnBrk="1" hangingPunct="1"/>
            <a:r>
              <a:rPr lang="en-US" sz="1400" smtClean="0"/>
              <a:t>Many baptisms today- different purposes: infant baptism, baptism of the heart, Holy Spirit baptism, baptism to show commitment or to join a church, baptism by proxy</a:t>
            </a:r>
          </a:p>
          <a:p>
            <a:pPr eaLnBrk="1" hangingPunct="1"/>
            <a:r>
              <a:rPr lang="en-US" sz="1400" smtClean="0"/>
              <a:t>Different subjects: infants, non-believers</a:t>
            </a:r>
          </a:p>
          <a:p>
            <a:pPr eaLnBrk="1" hangingPunct="1"/>
            <a:r>
              <a:rPr lang="en-US" sz="1400" smtClean="0"/>
              <a:t>Different mediums: sprinkling, pouring, immersion</a:t>
            </a:r>
          </a:p>
          <a:p>
            <a:pPr eaLnBrk="1" hangingPunct="1"/>
            <a:r>
              <a:rPr lang="en-US" sz="1400" smtClean="0"/>
              <a:t>How could we find out what the one baptism is? Acts finally</a:t>
            </a:r>
          </a:p>
        </p:txBody>
      </p:sp>
    </p:spTree>
    <p:extLst>
      <p:ext uri="{BB962C8B-B14F-4D97-AF65-F5344CB8AC3E}">
        <p14:creationId xmlns:p14="http://schemas.microsoft.com/office/powerpoint/2010/main" val="42572093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890BB81-4C2B-4E0D-992D-4AC469388F6E}" type="slidenum">
              <a:rPr lang="en-US" smtClean="0">
                <a:solidFill>
                  <a:prstClr val="black"/>
                </a:solidFill>
              </a:rPr>
              <a:pPr/>
              <a:t>67</a:t>
            </a:fld>
            <a:endParaRPr lang="en-US" smtClean="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174251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890BB81-4C2B-4E0D-992D-4AC469388F6E}" type="slidenum">
              <a:rPr lang="en-US" smtClean="0">
                <a:solidFill>
                  <a:prstClr val="black"/>
                </a:solidFill>
              </a:rPr>
              <a:pPr/>
              <a:t>68</a:t>
            </a:fld>
            <a:endParaRPr lang="en-US" smtClean="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066844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F7EBE483-F977-4A5C-A278-DDEA13C101B3}" type="slidenum">
              <a:rPr lang="en-US" smtClean="0">
                <a:solidFill>
                  <a:prstClr val="black"/>
                </a:solidFill>
              </a:rPr>
              <a:pPr/>
              <a:t>69</a:t>
            </a:fld>
            <a:endParaRPr lang="en-US" smtClean="0">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095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5BF01FF2-485D-44AB-9C64-0EE0875E6EF0}" type="slidenum">
              <a:rPr lang="en-US" sz="1200" i="0">
                <a:solidFill>
                  <a:srgbClr val="000000"/>
                </a:solidFill>
                <a:latin typeface="Arial" panose="020B0604020202020204" pitchFamily="34" charset="0"/>
              </a:rPr>
              <a:pPr algn="r" eaLnBrk="1" hangingPunct="1"/>
              <a:t>7</a:t>
            </a:fld>
            <a:endParaRPr lang="en-US" sz="1200" i="0">
              <a:solidFill>
                <a:srgbClr val="000000"/>
              </a:solidFill>
              <a:latin typeface="Arial" panose="020B0604020202020204"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God will absolutely condemn anyone who rejects the gospel</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smtClean="0">
                <a:latin typeface="Arial" panose="020B0604020202020204" pitchFamily="34" charset="0"/>
                <a:cs typeface="Arial" panose="020B0604020202020204" pitchFamily="34" charset="0"/>
              </a:rPr>
              <a:t>The gospel is critically important</a:t>
            </a:r>
          </a:p>
          <a:p>
            <a:pPr eaLnBrk="1" hangingPunct="1"/>
            <a:endParaRPr lang="en-US" sz="1400" smtClean="0">
              <a:latin typeface="Arial" panose="020B0604020202020204" pitchFamily="34" charset="0"/>
              <a:cs typeface="Arial" panose="020B0604020202020204" pitchFamily="34" charset="0"/>
            </a:endParaRPr>
          </a:p>
          <a:p>
            <a:pPr eaLnBrk="1" hangingPunct="1"/>
            <a:r>
              <a:rPr lang="en-US" sz="1400" b="1" smtClean="0">
                <a:latin typeface="Arial" panose="020B0604020202020204" pitchFamily="34" charset="0"/>
                <a:cs typeface="Arial" panose="020B0604020202020204" pitchFamily="34" charset="0"/>
              </a:rPr>
              <a:t>&lt;TR&gt; It gets even scarier</a:t>
            </a:r>
          </a:p>
        </p:txBody>
      </p:sp>
    </p:spTree>
    <p:extLst>
      <p:ext uri="{BB962C8B-B14F-4D97-AF65-F5344CB8AC3E}">
        <p14:creationId xmlns:p14="http://schemas.microsoft.com/office/powerpoint/2010/main" val="37082724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solidFill>
                  <a:prstClr val="black"/>
                </a:solidFill>
                <a:cs typeface="Arial" charset="0"/>
              </a:rPr>
              <a:pPr/>
              <a:t>70</a:t>
            </a:fld>
            <a:endParaRPr lang="en-US" smtClean="0">
              <a:solidFill>
                <a:prstClr val="black"/>
              </a:solidFill>
              <a:cs typeface="Arial" charset="0"/>
            </a:endParaRPr>
          </a:p>
        </p:txBody>
      </p:sp>
      <p:sp>
        <p:nvSpPr>
          <p:cNvPr id="440323" name="Rectangle 2"/>
          <p:cNvSpPr>
            <a:spLocks noGrp="1" noRot="1" noChangeAspect="1" noChangeArrowheads="1" noTextEdit="1"/>
          </p:cNvSpPr>
          <p:nvPr>
            <p:ph type="sldImg"/>
          </p:nvPr>
        </p:nvSpPr>
        <p:spPr>
          <a:xfrm>
            <a:off x="1092200" y="238125"/>
            <a:ext cx="4648200" cy="3487738"/>
          </a:xfrm>
          <a:ln/>
        </p:spPr>
      </p:sp>
      <p:sp>
        <p:nvSpPr>
          <p:cNvPr id="440324" name="Rectangle 3"/>
          <p:cNvSpPr>
            <a:spLocks noGrp="1" noChangeArrowheads="1"/>
          </p:cNvSpPr>
          <p:nvPr>
            <p:ph type="body" idx="1"/>
          </p:nvPr>
        </p:nvSpPr>
        <p:spPr>
          <a:xfrm>
            <a:off x="685800" y="3794125"/>
            <a:ext cx="5486400" cy="5210176"/>
          </a:xfrm>
          <a:noFill/>
          <a:ln/>
        </p:spPr>
        <p:txBody>
          <a:bodyPr/>
          <a:lstStyle/>
          <a:p>
            <a:pPr lvl="0" eaLnBrk="0" hangingPunct="0"/>
            <a:r>
              <a:rPr lang="en-US" sz="1400" dirty="0" smtClean="0">
                <a:solidFill>
                  <a:srgbClr val="000000"/>
                </a:solidFill>
              </a:rPr>
              <a:t>Do you understand the </a:t>
            </a:r>
            <a:r>
              <a:rPr lang="en-US" sz="1400" b="1" dirty="0" smtClean="0">
                <a:solidFill>
                  <a:srgbClr val="000000"/>
                </a:solidFill>
              </a:rPr>
              <a:t>“Big Picture” of the Bible </a:t>
            </a:r>
            <a:r>
              <a:rPr lang="en-US" sz="1400" dirty="0" smtClean="0">
                <a:solidFill>
                  <a:srgbClr val="000000"/>
                </a:solidFill>
              </a:rPr>
              <a:t>and what the true gospel is now and how you obey that gospel?   (Review chart).  	In the OT period through faith in God and the animal sacrifices looking forward to the coming of Christ, sins were forgiven sort of “on credit” awaiting the coming of the Messiah. </a:t>
            </a:r>
          </a:p>
          <a:p>
            <a:pPr lvl="0" eaLnBrk="0" hangingPunct="0"/>
            <a:r>
              <a:rPr lang="en-US" sz="1400" dirty="0">
                <a:solidFill>
                  <a:srgbClr val="000000"/>
                </a:solidFill>
              </a:rPr>
              <a:t>	</a:t>
            </a:r>
            <a:r>
              <a:rPr lang="en-US" sz="1400" dirty="0" smtClean="0">
                <a:solidFill>
                  <a:srgbClr val="000000"/>
                </a:solidFill>
              </a:rPr>
              <a:t> In the NT, faith in Christ as the perfect sacrifice and the lamb of God is accredited to your account in heaven when you respond to the gospel by participating in the death/burial/and resurrection which is how you “obey the gospel.” </a:t>
            </a:r>
          </a:p>
          <a:p>
            <a:pPr lvl="0" eaLnBrk="0" hangingPunct="0"/>
            <a:r>
              <a:rPr lang="en-US" sz="1400" dirty="0" smtClean="0">
                <a:solidFill>
                  <a:srgbClr val="000000"/>
                </a:solidFill>
              </a:rPr>
              <a:t>	Now, turn </a:t>
            </a:r>
            <a:r>
              <a:rPr lang="en-US" sz="1400" dirty="0">
                <a:solidFill>
                  <a:srgbClr val="000000"/>
                </a:solidFill>
              </a:rPr>
              <a:t>and read Eph 1:3.  It says </a:t>
            </a:r>
            <a:r>
              <a:rPr lang="en-US" sz="1400" b="1" dirty="0">
                <a:solidFill>
                  <a:srgbClr val="000000"/>
                </a:solidFill>
              </a:rPr>
              <a:t>“All spiritual blessings in the heavenly places are found in Christ Jesus.” </a:t>
            </a:r>
            <a:r>
              <a:rPr lang="en-US" sz="1400" dirty="0">
                <a:solidFill>
                  <a:srgbClr val="000000"/>
                </a:solidFill>
              </a:rPr>
              <a:t> What are some of those blessings?   Discuss which ones mean the most to them…. </a:t>
            </a:r>
            <a:r>
              <a:rPr lang="en-US" sz="1400" b="1" dirty="0">
                <a:solidFill>
                  <a:srgbClr val="000000"/>
                </a:solidFill>
              </a:rPr>
              <a:t>Salvation, Fellowship, Hope of Heaven, Purpose in Life, Freedom from sin</a:t>
            </a:r>
            <a:r>
              <a:rPr lang="en-US" sz="1400" dirty="0">
                <a:solidFill>
                  <a:srgbClr val="000000"/>
                </a:solidFill>
              </a:rPr>
              <a:t>, etc.   Then ask again</a:t>
            </a:r>
            <a:r>
              <a:rPr lang="en-US" sz="1400" dirty="0" smtClean="0">
                <a:solidFill>
                  <a:srgbClr val="000000"/>
                </a:solidFill>
              </a:rPr>
              <a:t>..</a:t>
            </a:r>
            <a:endParaRPr lang="en-US" sz="1400" dirty="0">
              <a:solidFill>
                <a:srgbClr val="000000"/>
              </a:solidFill>
            </a:endParaRPr>
          </a:p>
          <a:p>
            <a:pPr lvl="0" eaLnBrk="0" hangingPunct="0"/>
            <a:r>
              <a:rPr lang="en-US" sz="1400" dirty="0">
                <a:solidFill>
                  <a:srgbClr val="000000"/>
                </a:solidFill>
              </a:rPr>
              <a:t>Would you like to have those blessings?  </a:t>
            </a:r>
            <a:r>
              <a:rPr lang="en-US" sz="1400" i="1" dirty="0">
                <a:solidFill>
                  <a:srgbClr val="000000"/>
                </a:solidFill>
              </a:rPr>
              <a:t>Where are they found?   </a:t>
            </a:r>
            <a:r>
              <a:rPr lang="en-US" sz="1400" b="1" dirty="0">
                <a:solidFill>
                  <a:srgbClr val="000000"/>
                </a:solidFill>
              </a:rPr>
              <a:t>They are found in Christ!  (See Eph 1:3, Gal 3:27). </a:t>
            </a:r>
            <a:endParaRPr lang="en-US" sz="1400" dirty="0">
              <a:solidFill>
                <a:srgbClr val="000000"/>
              </a:solidFill>
            </a:endParaRPr>
          </a:p>
          <a:p>
            <a:pPr lvl="0" eaLnBrk="0" hangingPunct="0"/>
            <a:r>
              <a:rPr lang="en-US" sz="1400" dirty="0">
                <a:solidFill>
                  <a:srgbClr val="000000"/>
                </a:solidFill>
              </a:rPr>
              <a:t>Would you allow me to baptize you into Christ now so that you might die with Him and arise to walk in a new life having Christ’s blood applied to your account in heaven?   </a:t>
            </a:r>
          </a:p>
          <a:p>
            <a:pPr lvl="0" eaLnBrk="0" hangingPunct="0"/>
            <a:r>
              <a:rPr lang="en-US" sz="1400" dirty="0">
                <a:solidFill>
                  <a:srgbClr val="000000"/>
                </a:solidFill>
              </a:rPr>
              <a:t>How quickly did they respond to the gospel message in Acts 16: 33 they responded </a:t>
            </a:r>
            <a:r>
              <a:rPr lang="en-US" sz="1400" b="1" i="1" dirty="0">
                <a:solidFill>
                  <a:srgbClr val="000000"/>
                </a:solidFill>
              </a:rPr>
              <a:t>“in the same hour of the night and immediately he was baptized.”  </a:t>
            </a:r>
            <a:r>
              <a:rPr lang="en-US" sz="1400" b="1" i="1" dirty="0" smtClean="0">
                <a:solidFill>
                  <a:srgbClr val="000000"/>
                </a:solidFill>
              </a:rPr>
              <a:t>  Would you die with Christ now? </a:t>
            </a:r>
            <a:endParaRPr lang="en-US" sz="1400" b="1" i="1" dirty="0">
              <a:solidFill>
                <a:srgbClr val="000000"/>
              </a:solidFill>
            </a:endParaRPr>
          </a:p>
          <a:p>
            <a:pPr lvl="0" eaLnBrk="0" hangingPunct="0"/>
            <a:endParaRPr lang="en-US" sz="1400" dirty="0">
              <a:solidFill>
                <a:srgbClr val="000000"/>
              </a:solidFill>
            </a:endParaRPr>
          </a:p>
        </p:txBody>
      </p:sp>
    </p:spTree>
    <p:extLst>
      <p:ext uri="{BB962C8B-B14F-4D97-AF65-F5344CB8AC3E}">
        <p14:creationId xmlns:p14="http://schemas.microsoft.com/office/powerpoint/2010/main" val="4533901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FA0675E8-6140-466C-B12C-C02BFFC4C622}" type="slidenum">
              <a:rPr lang="en-US" smtClean="0">
                <a:solidFill>
                  <a:prstClr val="black"/>
                </a:solidFill>
              </a:rPr>
              <a:pPr/>
              <a:t>71</a:t>
            </a:fld>
            <a:endParaRPr lang="en-US" smtClean="0">
              <a:solidFill>
                <a:prstClr val="black"/>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z="1400" smtClean="0"/>
              <a:t>Let’s complete the command of Christ…</a:t>
            </a:r>
          </a:p>
          <a:p>
            <a:pPr eaLnBrk="1" hangingPunct="1"/>
            <a:r>
              <a:rPr lang="en-US" sz="1400" b="1" smtClean="0"/>
              <a:t>This is exactly what we see the apostles carrying out in Acts</a:t>
            </a:r>
          </a:p>
        </p:txBody>
      </p:sp>
    </p:spTree>
    <p:extLst>
      <p:ext uri="{BB962C8B-B14F-4D97-AF65-F5344CB8AC3E}">
        <p14:creationId xmlns:p14="http://schemas.microsoft.com/office/powerpoint/2010/main" val="3715613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4A4AE-1D41-4228-BE2C-00F4EF550E7F}" type="slidenum">
              <a:rPr lang="en-US">
                <a:solidFill>
                  <a:prstClr val="black"/>
                </a:solidFill>
              </a:rPr>
              <a:pPr/>
              <a:t>72</a:t>
            </a:fld>
            <a:endParaRPr lang="en-US">
              <a:solidFill>
                <a:prstClr val="black"/>
              </a:solidFill>
            </a:endParaRPr>
          </a:p>
        </p:txBody>
      </p:sp>
      <p:sp>
        <p:nvSpPr>
          <p:cNvPr id="2366466" name="Rectangle 2"/>
          <p:cNvSpPr>
            <a:spLocks noGrp="1" noRot="1" noChangeAspect="1" noChangeArrowheads="1" noTextEdit="1"/>
          </p:cNvSpPr>
          <p:nvPr>
            <p:ph type="sldImg"/>
          </p:nvPr>
        </p:nvSpPr>
        <p:spPr>
          <a:ln/>
        </p:spPr>
      </p:sp>
      <p:sp>
        <p:nvSpPr>
          <p:cNvPr id="2366467" name="Rectangle 3"/>
          <p:cNvSpPr>
            <a:spLocks noGrp="1" noChangeArrowheads="1"/>
          </p:cNvSpPr>
          <p:nvPr>
            <p:ph type="body" idx="1"/>
          </p:nvPr>
        </p:nvSpPr>
        <p:spPr/>
        <p:txBody>
          <a:bodyPr/>
          <a:lstStyle/>
          <a:p>
            <a:endParaRPr lang="en-US" sz="1400" b="0" dirty="0" smtClean="0"/>
          </a:p>
          <a:p>
            <a:r>
              <a:rPr lang="en-US" sz="1400" b="0" dirty="0" smtClean="0"/>
              <a:t>Won’t </a:t>
            </a:r>
            <a:r>
              <a:rPr lang="en-US" sz="1400" b="0" dirty="0"/>
              <a:t>you accept the promise and gift of God’s son today? </a:t>
            </a:r>
            <a:endParaRPr lang="en-US" sz="1400" b="0" dirty="0" smtClean="0"/>
          </a:p>
          <a:p>
            <a:endParaRPr lang="en-US" sz="1400" b="0" dirty="0"/>
          </a:p>
          <a:p>
            <a:r>
              <a:rPr lang="en-US" sz="1400" b="0" dirty="0"/>
              <a:t>If you believe in Christ and </a:t>
            </a:r>
            <a:r>
              <a:rPr lang="en-US" sz="1400" b="0" dirty="0" err="1" smtClean="0"/>
              <a:t>and</a:t>
            </a:r>
            <a:r>
              <a:rPr lang="en-US" sz="1400" b="0" dirty="0" smtClean="0"/>
              <a:t> have </a:t>
            </a:r>
            <a:r>
              <a:rPr lang="en-US" sz="1400" b="0" dirty="0"/>
              <a:t>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endParaRPr lang="en-US" sz="1400" b="0" dirty="0" smtClean="0"/>
          </a:p>
          <a:p>
            <a:endParaRPr lang="en-US" sz="1400" b="0" dirty="0"/>
          </a:p>
          <a:p>
            <a:r>
              <a:rPr lang="en-US" sz="1400" b="0" dirty="0"/>
              <a:t>But if you reject this gift there will be no hope for you… there is no other basis on which God will forgive sin…nothing but the blood of Jesus</a:t>
            </a:r>
            <a:r>
              <a:rPr lang="en-US" sz="1400" b="0" dirty="0" smtClean="0"/>
              <a:t>.</a:t>
            </a:r>
          </a:p>
          <a:p>
            <a:endParaRPr lang="en-US" sz="1400" b="0" dirty="0" smtClean="0"/>
          </a:p>
          <a:p>
            <a:r>
              <a:rPr lang="en-US" sz="1400" b="0" dirty="0" smtClean="0"/>
              <a:t>Turn</a:t>
            </a:r>
            <a:r>
              <a:rPr lang="en-US" sz="1400" b="0" baseline="0" dirty="0" smtClean="0"/>
              <a:t> and read Eph 1:3.  It says “All spiritual blessings in the heavenly places are found in Christ Jesus.”  What are some of those blessings?   Discuss which ones mean the most to them…. Salvation, Fellowship, Hope of Heaven, Purpose in Life, Freedom from sin, etc.   Then ask again..</a:t>
            </a:r>
          </a:p>
          <a:p>
            <a:endParaRPr lang="en-US" sz="1400" b="0" baseline="0" dirty="0" smtClean="0"/>
          </a:p>
          <a:p>
            <a:r>
              <a:rPr lang="en-US" sz="1400" b="0" baseline="0" dirty="0" smtClean="0"/>
              <a:t>Would you like to have those blessings?  Where are they found?   They are found in Christ!  (See Eph 1:3, Gal 3:27). </a:t>
            </a:r>
          </a:p>
          <a:p>
            <a:endParaRPr lang="en-US" sz="1400" b="0" baseline="0" dirty="0" smtClean="0"/>
          </a:p>
          <a:p>
            <a:r>
              <a:rPr lang="en-US" sz="1400" b="0" baseline="0" dirty="0" smtClean="0"/>
              <a:t>Would you allow me to baptize you into Christ now so that you might die with Him and arise to walk in a new life having Christ’s blood applied to your account in heaven?   </a:t>
            </a:r>
          </a:p>
          <a:p>
            <a:endParaRPr lang="en-US" sz="1400" b="0" baseline="0" dirty="0" smtClean="0"/>
          </a:p>
          <a:p>
            <a:r>
              <a:rPr lang="en-US" sz="1400" b="0" baseline="0" dirty="0" smtClean="0"/>
              <a:t>How quickly did they respond to the gospel message in Acts 16: 33 they responded “in the same hour of the night and immediately he was baptized.”  </a:t>
            </a:r>
          </a:p>
          <a:p>
            <a:endParaRPr lang="en-US" sz="1400" b="0" baseline="0" dirty="0" smtClean="0"/>
          </a:p>
          <a:p>
            <a:r>
              <a:rPr lang="en-US" sz="1400" b="0" baseline="0" dirty="0" smtClean="0"/>
              <a:t>If yes, count the cost… remind them that you can’t have Christ and reject his body, which is the church family!  They need to continue to die with Christ and to sin and live for Him or this new relationship meaningless.    Baptism is the believer’s wedding ceremony.  It is the point where one comes to be “wed” to Christ and wear His name but it is the day you make your commitment to him to serve Him and “be faithful until death” (Rev 2:10).   The church family is here to help you and that is God’s plan!   </a:t>
            </a:r>
          </a:p>
          <a:p>
            <a:endParaRPr lang="en-US" sz="1400" b="0" baseline="0" dirty="0" smtClean="0"/>
          </a:p>
          <a:p>
            <a:r>
              <a:rPr lang="en-US" sz="1400" b="0" baseline="0" dirty="0" smtClean="0"/>
              <a:t>Keep in mind that once you “obey the gospel” you are added to the </a:t>
            </a:r>
            <a:r>
              <a:rPr lang="en-US" sz="1400" b="0" i="1" baseline="0" dirty="0" smtClean="0"/>
              <a:t>church universal.</a:t>
            </a:r>
            <a:r>
              <a:rPr lang="en-US" sz="1400" b="0" baseline="0" dirty="0" smtClean="0"/>
              <a:t>  A separate decision need to be made concerning  where you choose to worship.   </a:t>
            </a:r>
          </a:p>
          <a:p>
            <a:endParaRPr lang="en-US" sz="1400" b="0" baseline="0" dirty="0" smtClean="0"/>
          </a:p>
          <a:p>
            <a:r>
              <a:rPr lang="en-US" sz="1400" b="0" baseline="0" dirty="0" smtClean="0"/>
              <a:t>Would you like to become a part of the congregation here and worship with us as well as a part of your commitment?  </a:t>
            </a:r>
            <a:endParaRPr lang="en-US" sz="1400" b="0" dirty="0" smtClean="0"/>
          </a:p>
          <a:p>
            <a:endParaRPr lang="en-US" sz="1400" b="0" dirty="0"/>
          </a:p>
          <a:p>
            <a:endParaRPr lang="en-US" dirty="0"/>
          </a:p>
        </p:txBody>
      </p:sp>
    </p:spTree>
    <p:extLst>
      <p:ext uri="{BB962C8B-B14F-4D97-AF65-F5344CB8AC3E}">
        <p14:creationId xmlns:p14="http://schemas.microsoft.com/office/powerpoint/2010/main" val="9851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C5C0F224-81AA-42BF-A853-D5C79978C22D}" type="slidenum">
              <a:rPr lang="en-US" sz="1200" i="0">
                <a:solidFill>
                  <a:srgbClr val="000000"/>
                </a:solidFill>
                <a:latin typeface="Arial" panose="020B0604020202020204" pitchFamily="34" charset="0"/>
              </a:rPr>
              <a:pPr algn="r" eaLnBrk="1" hangingPunct="1"/>
              <a:t>8</a:t>
            </a:fld>
            <a:endParaRPr lang="en-US" sz="1200" i="0">
              <a:solidFill>
                <a:srgbClr val="000000"/>
              </a:solidFill>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Non –ecumenical. Promise keepers: It doesn’t matter what you believe as long as you belive in Jesus.  Noooooo.</a:t>
            </a:r>
          </a:p>
        </p:txBody>
      </p:sp>
    </p:spTree>
    <p:extLst>
      <p:ext uri="{BB962C8B-B14F-4D97-AF65-F5344CB8AC3E}">
        <p14:creationId xmlns:p14="http://schemas.microsoft.com/office/powerpoint/2010/main" val="147389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r" eaLnBrk="1" hangingPunct="1"/>
            <a:fld id="{C5C0F224-81AA-42BF-A853-D5C79978C22D}" type="slidenum">
              <a:rPr lang="en-US" sz="1200" i="0">
                <a:solidFill>
                  <a:srgbClr val="000000"/>
                </a:solidFill>
                <a:latin typeface="Arial" panose="020B0604020202020204" pitchFamily="34" charset="0"/>
              </a:rPr>
              <a:pPr algn="r" eaLnBrk="1" hangingPunct="1"/>
              <a:t>9</a:t>
            </a:fld>
            <a:endParaRPr lang="en-US" sz="1200" i="0">
              <a:solidFill>
                <a:srgbClr val="000000"/>
              </a:solidFill>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400" smtClean="0">
                <a:latin typeface="Arial" panose="020B0604020202020204" pitchFamily="34" charset="0"/>
                <a:cs typeface="Arial" panose="020B0604020202020204" pitchFamily="34" charset="0"/>
              </a:rPr>
              <a:t>Non –ecumenical. Promise keepers: It doesn’t matter what you believe as long as you belive in Jesus.  Noooooo.</a:t>
            </a:r>
          </a:p>
        </p:txBody>
      </p:sp>
    </p:spTree>
    <p:extLst>
      <p:ext uri="{BB962C8B-B14F-4D97-AF65-F5344CB8AC3E}">
        <p14:creationId xmlns:p14="http://schemas.microsoft.com/office/powerpoint/2010/main" val="276236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F161B6C6-479E-4049-8E16-D641CD45BA7E}" type="slidenum">
              <a:rPr lang="en-US"/>
              <a:pPr/>
              <a:t>‹#›</a:t>
            </a:fld>
            <a:endParaRPr lang="en-US"/>
          </a:p>
        </p:txBody>
      </p:sp>
    </p:spTree>
    <p:extLst>
      <p:ext uri="{BB962C8B-B14F-4D97-AF65-F5344CB8AC3E}">
        <p14:creationId xmlns:p14="http://schemas.microsoft.com/office/powerpoint/2010/main" val="859645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37974E-F24E-4E90-883F-0F0BD103E4B8}" type="slidenum">
              <a:rPr lang="en-US"/>
              <a:pPr/>
              <a:t>‹#›</a:t>
            </a:fld>
            <a:endParaRPr lang="en-US"/>
          </a:p>
        </p:txBody>
      </p:sp>
    </p:spTree>
    <p:extLst>
      <p:ext uri="{BB962C8B-B14F-4D97-AF65-F5344CB8AC3E}">
        <p14:creationId xmlns:p14="http://schemas.microsoft.com/office/powerpoint/2010/main" val="789591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82B48701-C142-42D2-A990-E8FC6CED3A61}" type="slidenum">
              <a:rPr lang="en-US"/>
              <a:pPr/>
              <a:t>‹#›</a:t>
            </a:fld>
            <a:endParaRPr lang="en-US"/>
          </a:p>
        </p:txBody>
      </p:sp>
    </p:spTree>
    <p:extLst>
      <p:ext uri="{BB962C8B-B14F-4D97-AF65-F5344CB8AC3E}">
        <p14:creationId xmlns:p14="http://schemas.microsoft.com/office/powerpoint/2010/main" val="110599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DA93B24-4823-4E8E-9BC9-DF7963383D7A}" type="slidenum">
              <a:rPr lang="en-US"/>
              <a:pPr/>
              <a:t>‹#›</a:t>
            </a:fld>
            <a:endParaRPr lang="en-US"/>
          </a:p>
        </p:txBody>
      </p:sp>
    </p:spTree>
    <p:extLst>
      <p:ext uri="{BB962C8B-B14F-4D97-AF65-F5344CB8AC3E}">
        <p14:creationId xmlns:p14="http://schemas.microsoft.com/office/powerpoint/2010/main" val="1975678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C1D74B-3811-4C53-9569-5D854424C877}" type="slidenum">
              <a:rPr lang="en-US"/>
              <a:pPr/>
              <a:t>‹#›</a:t>
            </a:fld>
            <a:endParaRPr lang="en-US"/>
          </a:p>
        </p:txBody>
      </p:sp>
    </p:spTree>
    <p:extLst>
      <p:ext uri="{BB962C8B-B14F-4D97-AF65-F5344CB8AC3E}">
        <p14:creationId xmlns:p14="http://schemas.microsoft.com/office/powerpoint/2010/main" val="1190385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A5A9640-8A80-40F1-AA47-17A0D697204F}" type="slidenum">
              <a:rPr lang="en-US"/>
              <a:pPr/>
              <a:t>‹#›</a:t>
            </a:fld>
            <a:endParaRPr lang="en-US"/>
          </a:p>
        </p:txBody>
      </p:sp>
    </p:spTree>
    <p:extLst>
      <p:ext uri="{BB962C8B-B14F-4D97-AF65-F5344CB8AC3E}">
        <p14:creationId xmlns:p14="http://schemas.microsoft.com/office/powerpoint/2010/main" val="27665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CABEAD7-3F3C-454C-AE0A-5D62C72DA293}" type="slidenum">
              <a:rPr lang="en-US"/>
              <a:pPr/>
              <a:t>‹#›</a:t>
            </a:fld>
            <a:endParaRPr lang="en-US"/>
          </a:p>
        </p:txBody>
      </p:sp>
    </p:spTree>
    <p:extLst>
      <p:ext uri="{BB962C8B-B14F-4D97-AF65-F5344CB8AC3E}">
        <p14:creationId xmlns:p14="http://schemas.microsoft.com/office/powerpoint/2010/main" val="236964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18480B65-A309-41BB-94A7-89E08046F0B1}" type="slidenum">
              <a:rPr lang="en-US"/>
              <a:pPr/>
              <a:t>‹#›</a:t>
            </a:fld>
            <a:endParaRPr lang="en-US"/>
          </a:p>
        </p:txBody>
      </p:sp>
    </p:spTree>
    <p:extLst>
      <p:ext uri="{BB962C8B-B14F-4D97-AF65-F5344CB8AC3E}">
        <p14:creationId xmlns:p14="http://schemas.microsoft.com/office/powerpoint/2010/main" val="372955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A1744D41-5BE8-4287-B58E-1572BE0EE42D}" type="slidenum">
              <a:rPr lang="en-US"/>
              <a:pPr/>
              <a:t>‹#›</a:t>
            </a:fld>
            <a:endParaRPr lang="en-US"/>
          </a:p>
        </p:txBody>
      </p:sp>
    </p:spTree>
    <p:extLst>
      <p:ext uri="{BB962C8B-B14F-4D97-AF65-F5344CB8AC3E}">
        <p14:creationId xmlns:p14="http://schemas.microsoft.com/office/powerpoint/2010/main" val="132755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675EAA4-EF03-406E-951D-93449820D978}" type="slidenum">
              <a:rPr lang="en-US"/>
              <a:pPr/>
              <a:t>‹#›</a:t>
            </a:fld>
            <a:endParaRPr lang="en-US"/>
          </a:p>
        </p:txBody>
      </p:sp>
    </p:spTree>
    <p:extLst>
      <p:ext uri="{BB962C8B-B14F-4D97-AF65-F5344CB8AC3E}">
        <p14:creationId xmlns:p14="http://schemas.microsoft.com/office/powerpoint/2010/main" val="303672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42A1FE0-CBC4-4F44-B144-7C957AC9A582}" type="slidenum">
              <a:rPr lang="en-US"/>
              <a:pPr/>
              <a:t>‹#›</a:t>
            </a:fld>
            <a:endParaRPr lang="en-US"/>
          </a:p>
        </p:txBody>
      </p:sp>
    </p:spTree>
    <p:extLst>
      <p:ext uri="{BB962C8B-B14F-4D97-AF65-F5344CB8AC3E}">
        <p14:creationId xmlns:p14="http://schemas.microsoft.com/office/powerpoint/2010/main" val="77201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EA05F6A-44E8-4B90-8648-DD28257AF1A8}" type="slidenum">
              <a:rPr lang="en-US"/>
              <a:pPr/>
              <a:t>‹#›</a:t>
            </a:fld>
            <a:endParaRPr lang="en-US"/>
          </a:p>
        </p:txBody>
      </p:sp>
    </p:spTree>
    <p:extLst>
      <p:ext uri="{BB962C8B-B14F-4D97-AF65-F5344CB8AC3E}">
        <p14:creationId xmlns:p14="http://schemas.microsoft.com/office/powerpoint/2010/main" val="424887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0E2F37C-5741-43F6-B944-23009886666C}" type="slidenum">
              <a:rPr lang="en-US"/>
              <a:pPr/>
              <a:t>‹#›</a:t>
            </a:fld>
            <a:endParaRPr lang="en-US"/>
          </a:p>
        </p:txBody>
      </p:sp>
    </p:spTree>
    <p:extLst>
      <p:ext uri="{BB962C8B-B14F-4D97-AF65-F5344CB8AC3E}">
        <p14:creationId xmlns:p14="http://schemas.microsoft.com/office/powerpoint/2010/main" val="225238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9C3FC6C-F051-4765-822B-41EF392557E0}" type="slidenum">
              <a:rPr lang="en-US"/>
              <a:pPr/>
              <a:t>‹#›</a:t>
            </a:fld>
            <a:endParaRPr lang="en-US"/>
          </a:p>
        </p:txBody>
      </p:sp>
    </p:spTree>
    <p:extLst>
      <p:ext uri="{BB962C8B-B14F-4D97-AF65-F5344CB8AC3E}">
        <p14:creationId xmlns:p14="http://schemas.microsoft.com/office/powerpoint/2010/main" val="44647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B7D767F0-183D-4B90-93B0-BB859AFC05E0}" type="slidenum">
              <a:rPr lang="en-US"/>
              <a:pPr/>
              <a:t>‹#›</a:t>
            </a:fld>
            <a:endParaRPr lang="en-US"/>
          </a:p>
        </p:txBody>
      </p:sp>
    </p:spTree>
    <p:extLst>
      <p:ext uri="{BB962C8B-B14F-4D97-AF65-F5344CB8AC3E}">
        <p14:creationId xmlns:p14="http://schemas.microsoft.com/office/powerpoint/2010/main" val="4017391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Eras Medium ITC" panose="020B0602030504020804" pitchFamily="34" charset="0"/>
              </a:defRPr>
            </a:lvl1pPr>
          </a:lstStyle>
          <a:p>
            <a:fld id="{66A55B2C-D36A-4456-B702-BAE131048DA9}" type="slidenum">
              <a:rPr lang="en-US"/>
              <a:pPr/>
              <a:t>‹#›</a:t>
            </a:fld>
            <a:endParaRPr lang="en-US"/>
          </a:p>
        </p:txBody>
      </p:sp>
    </p:spTree>
    <p:extLst>
      <p:ext uri="{BB962C8B-B14F-4D97-AF65-F5344CB8AC3E}">
        <p14:creationId xmlns:p14="http://schemas.microsoft.com/office/powerpoint/2010/main" val="1439462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Eras Medium ITC" panose="020B0602030504020804" pitchFamily="34" charset="0"/>
              </a:defRPr>
            </a:lvl1pPr>
          </a:lstStyle>
          <a:p>
            <a:fld id="{B464812E-3AE4-4D1D-893A-DB49D6BDEDE0}" type="slidenum">
              <a:rPr lang="en-US"/>
              <a:pPr/>
              <a:t>‹#›</a:t>
            </a:fld>
            <a:endParaRPr lang="en-US"/>
          </a:p>
        </p:txBody>
      </p:sp>
    </p:spTree>
    <p:extLst>
      <p:ext uri="{BB962C8B-B14F-4D97-AF65-F5344CB8AC3E}">
        <p14:creationId xmlns:p14="http://schemas.microsoft.com/office/powerpoint/2010/main" val="228939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Eras Medium ITC" panose="020B0602030504020804" pitchFamily="34" charset="0"/>
              </a:defRPr>
            </a:lvl1pPr>
          </a:lstStyle>
          <a:p>
            <a:fld id="{41F497A7-3DB9-49BF-9BA2-A8BC0595A513}" type="slidenum">
              <a:rPr lang="en-US"/>
              <a:pPr/>
              <a:t>‹#›</a:t>
            </a:fld>
            <a:endParaRPr lang="en-US"/>
          </a:p>
        </p:txBody>
      </p:sp>
    </p:spTree>
    <p:extLst>
      <p:ext uri="{BB962C8B-B14F-4D97-AF65-F5344CB8AC3E}">
        <p14:creationId xmlns:p14="http://schemas.microsoft.com/office/powerpoint/2010/main" val="348688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i="1">
                <a:latin typeface="Eras Medium ITC" panose="020B0602030504020804" pitchFamily="34" charset="0"/>
              </a:defRPr>
            </a:lvl1pPr>
          </a:lstStyle>
          <a:p>
            <a:fld id="{98A9EB98-36B9-4135-88A9-8D199F9A8AA0}" type="slidenum">
              <a:rPr lang="en-US"/>
              <a:pPr/>
              <a:t>‹#›</a:t>
            </a:fld>
            <a:endParaRPr lang="en-US"/>
          </a:p>
        </p:txBody>
      </p:sp>
    </p:spTree>
    <p:extLst>
      <p:ext uri="{BB962C8B-B14F-4D97-AF65-F5344CB8AC3E}">
        <p14:creationId xmlns:p14="http://schemas.microsoft.com/office/powerpoint/2010/main" val="623666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i="1">
                <a:latin typeface="Eras Medium ITC" panose="020B0602030504020804" pitchFamily="34" charset="0"/>
              </a:defRPr>
            </a:lvl1pPr>
          </a:lstStyle>
          <a:p>
            <a:fld id="{8C723F4D-ECCA-4D3B-8BCE-E44D19055C79}" type="slidenum">
              <a:rPr lang="en-US"/>
              <a:pPr/>
              <a:t>‹#›</a:t>
            </a:fld>
            <a:endParaRPr lang="en-US"/>
          </a:p>
        </p:txBody>
      </p:sp>
    </p:spTree>
    <p:extLst>
      <p:ext uri="{BB962C8B-B14F-4D97-AF65-F5344CB8AC3E}">
        <p14:creationId xmlns:p14="http://schemas.microsoft.com/office/powerpoint/2010/main" val="2623164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i="1">
                <a:latin typeface="Eras Medium ITC" panose="020B0602030504020804" pitchFamily="34" charset="0"/>
              </a:defRPr>
            </a:lvl1pPr>
          </a:lstStyle>
          <a:p>
            <a:fld id="{5C2A2DB1-2D3E-4E97-A72F-ED8C9E81CE42}" type="slidenum">
              <a:rPr lang="en-US"/>
              <a:pPr/>
              <a:t>‹#›</a:t>
            </a:fld>
            <a:endParaRPr lang="en-US"/>
          </a:p>
        </p:txBody>
      </p:sp>
    </p:spTree>
    <p:extLst>
      <p:ext uri="{BB962C8B-B14F-4D97-AF65-F5344CB8AC3E}">
        <p14:creationId xmlns:p14="http://schemas.microsoft.com/office/powerpoint/2010/main" val="311873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i="1">
                <a:latin typeface="Eras Medium ITC" panose="020B0602030504020804" pitchFamily="34" charset="0"/>
              </a:defRPr>
            </a:lvl1pPr>
          </a:lstStyle>
          <a:p>
            <a:fld id="{D4D54D8C-7C71-4884-B3DE-1DB3D627E82F}" type="slidenum">
              <a:rPr lang="en-US"/>
              <a:pPr/>
              <a:t>‹#›</a:t>
            </a:fld>
            <a:endParaRPr lang="en-US"/>
          </a:p>
        </p:txBody>
      </p:sp>
    </p:spTree>
    <p:extLst>
      <p:ext uri="{BB962C8B-B14F-4D97-AF65-F5344CB8AC3E}">
        <p14:creationId xmlns:p14="http://schemas.microsoft.com/office/powerpoint/2010/main" val="1177113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i="1">
                <a:latin typeface="Eras Medium ITC" panose="020B0602030504020804" pitchFamily="34" charset="0"/>
              </a:defRPr>
            </a:lvl1pPr>
          </a:lstStyle>
          <a:p>
            <a:fld id="{9D538941-C263-4EAC-B6CF-C622B987BC14}" type="slidenum">
              <a:rPr lang="en-US"/>
              <a:pPr/>
              <a:t>‹#›</a:t>
            </a:fld>
            <a:endParaRPr lang="en-US"/>
          </a:p>
        </p:txBody>
      </p:sp>
    </p:spTree>
    <p:extLst>
      <p:ext uri="{BB962C8B-B14F-4D97-AF65-F5344CB8AC3E}">
        <p14:creationId xmlns:p14="http://schemas.microsoft.com/office/powerpoint/2010/main" val="660149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D6FEAF0A-D58F-4521-AE16-C30FD3640096}" type="slidenum">
              <a:rPr lang="en-US"/>
              <a:pPr/>
              <a:t>‹#›</a:t>
            </a:fld>
            <a:endParaRPr lang="en-US"/>
          </a:p>
        </p:txBody>
      </p:sp>
    </p:spTree>
    <p:extLst>
      <p:ext uri="{BB962C8B-B14F-4D97-AF65-F5344CB8AC3E}">
        <p14:creationId xmlns:p14="http://schemas.microsoft.com/office/powerpoint/2010/main" val="434976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i="1">
                <a:latin typeface="Eras Medium ITC" panose="020B0602030504020804" pitchFamily="34" charset="0"/>
              </a:defRPr>
            </a:lvl1pPr>
          </a:lstStyle>
          <a:p>
            <a:fld id="{A4834BC3-C08F-4EFA-B2F0-18DBF16B49B8}" type="slidenum">
              <a:rPr lang="en-US"/>
              <a:pPr/>
              <a:t>‹#›</a:t>
            </a:fld>
            <a:endParaRPr lang="en-US"/>
          </a:p>
        </p:txBody>
      </p:sp>
    </p:spTree>
    <p:extLst>
      <p:ext uri="{BB962C8B-B14F-4D97-AF65-F5344CB8AC3E}">
        <p14:creationId xmlns:p14="http://schemas.microsoft.com/office/powerpoint/2010/main" val="140334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Eras Medium ITC" panose="020B0602030504020804" pitchFamily="34" charset="0"/>
              </a:defRPr>
            </a:lvl1pPr>
          </a:lstStyle>
          <a:p>
            <a:fld id="{CCB68629-FC8E-4813-B958-2EC5302EB7BE}" type="slidenum">
              <a:rPr lang="en-US"/>
              <a:pPr/>
              <a:t>‹#›</a:t>
            </a:fld>
            <a:endParaRPr lang="en-US"/>
          </a:p>
        </p:txBody>
      </p:sp>
    </p:spTree>
    <p:extLst>
      <p:ext uri="{BB962C8B-B14F-4D97-AF65-F5344CB8AC3E}">
        <p14:creationId xmlns:p14="http://schemas.microsoft.com/office/powerpoint/2010/main" val="152447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i="1">
                <a:latin typeface="Eras Medium ITC"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i="1">
                <a:latin typeface="Eras Medium ITC"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i="1">
                <a:latin typeface="Eras Medium ITC" panose="020B0602030504020804" pitchFamily="34" charset="0"/>
              </a:defRPr>
            </a:lvl1pPr>
          </a:lstStyle>
          <a:p>
            <a:fld id="{A5700584-06F2-49A8-BAD8-8DC545878531}" type="slidenum">
              <a:rPr lang="en-US"/>
              <a:pPr/>
              <a:t>‹#›</a:t>
            </a:fld>
            <a:endParaRPr lang="en-US"/>
          </a:p>
        </p:txBody>
      </p:sp>
    </p:spTree>
    <p:extLst>
      <p:ext uri="{BB962C8B-B14F-4D97-AF65-F5344CB8AC3E}">
        <p14:creationId xmlns:p14="http://schemas.microsoft.com/office/powerpoint/2010/main" val="1841526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p:txBody>
          <a:bodyPr/>
          <a:lstStyle>
            <a:lvl1pPr algn="ctr">
              <a:defRPr i="1">
                <a:latin typeface="Eras Medium ITC" pitchFamily="34" charset="0"/>
              </a:defRPr>
            </a:lvl1pPr>
          </a:lstStyle>
          <a:p>
            <a:pPr>
              <a:defRPr/>
            </a:pPr>
            <a:endParaRPr lang="en-US"/>
          </a:p>
        </p:txBody>
      </p:sp>
      <p:sp>
        <p:nvSpPr>
          <p:cNvPr id="6" name="Rectangle 18"/>
          <p:cNvSpPr>
            <a:spLocks noGrp="1" noChangeArrowheads="1"/>
          </p:cNvSpPr>
          <p:nvPr>
            <p:ph type="ftr" sz="quarter" idx="11"/>
          </p:nvPr>
        </p:nvSpPr>
        <p:spPr/>
        <p:txBody>
          <a:bodyPr/>
          <a:lstStyle>
            <a:lvl1pPr>
              <a:defRPr i="1">
                <a:latin typeface="Eras Medium ITC" pitchFamily="34" charset="0"/>
              </a:defRPr>
            </a:lvl1pPr>
          </a:lstStyle>
          <a:p>
            <a:pPr>
              <a:defRPr/>
            </a:pPr>
            <a:endParaRPr lang="en-US"/>
          </a:p>
        </p:txBody>
      </p:sp>
      <p:sp>
        <p:nvSpPr>
          <p:cNvPr id="7" name="Rectangle 19"/>
          <p:cNvSpPr>
            <a:spLocks noGrp="1" noChangeArrowheads="1"/>
          </p:cNvSpPr>
          <p:nvPr>
            <p:ph type="sldNum" sz="quarter" idx="12"/>
          </p:nvPr>
        </p:nvSpPr>
        <p:spPr/>
        <p:txBody>
          <a:bodyPr/>
          <a:lstStyle>
            <a:lvl1pPr>
              <a:defRPr i="1">
                <a:latin typeface="Eras Medium ITC" panose="020B0602030504020804" pitchFamily="34" charset="0"/>
              </a:defRPr>
            </a:lvl1pPr>
          </a:lstStyle>
          <a:p>
            <a:fld id="{582E0A38-70EC-46BC-BEE2-2F18E85B688D}" type="slidenum">
              <a:rPr lang="en-US"/>
              <a:pPr/>
              <a:t>‹#›</a:t>
            </a:fld>
            <a:endParaRPr lang="en-US"/>
          </a:p>
        </p:txBody>
      </p:sp>
    </p:spTree>
    <p:extLst>
      <p:ext uri="{BB962C8B-B14F-4D97-AF65-F5344CB8AC3E}">
        <p14:creationId xmlns:p14="http://schemas.microsoft.com/office/powerpoint/2010/main" val="151228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EBA5DE37-07EC-448D-A0DD-7C366B8369D6}" type="slidenum">
              <a:rPr lang="en-US"/>
              <a:pPr/>
              <a:t>‹#›</a:t>
            </a:fld>
            <a:endParaRPr lang="en-US"/>
          </a:p>
        </p:txBody>
      </p:sp>
    </p:spTree>
    <p:extLst>
      <p:ext uri="{BB962C8B-B14F-4D97-AF65-F5344CB8AC3E}">
        <p14:creationId xmlns:p14="http://schemas.microsoft.com/office/powerpoint/2010/main" val="313612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BA85C74-667B-4E6E-80BF-C09F086B1064}" type="slidenum">
              <a:rPr lang="en-US"/>
              <a:pPr/>
              <a:t>‹#›</a:t>
            </a:fld>
            <a:endParaRPr lang="en-US"/>
          </a:p>
        </p:txBody>
      </p:sp>
    </p:spTree>
    <p:extLst>
      <p:ext uri="{BB962C8B-B14F-4D97-AF65-F5344CB8AC3E}">
        <p14:creationId xmlns:p14="http://schemas.microsoft.com/office/powerpoint/2010/main" val="212021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61202C1-ADE9-4590-BDB0-D5988651F5B3}" type="slidenum">
              <a:rPr lang="en-US"/>
              <a:pPr/>
              <a:t>‹#›</a:t>
            </a:fld>
            <a:endParaRPr lang="en-US"/>
          </a:p>
        </p:txBody>
      </p:sp>
    </p:spTree>
    <p:extLst>
      <p:ext uri="{BB962C8B-B14F-4D97-AF65-F5344CB8AC3E}">
        <p14:creationId xmlns:p14="http://schemas.microsoft.com/office/powerpoint/2010/main" val="183578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4B69E66-D338-4BD9-A46F-70C6852895CD}" type="slidenum">
              <a:rPr lang="en-US"/>
              <a:pPr/>
              <a:t>‹#›</a:t>
            </a:fld>
            <a:endParaRPr lang="en-US"/>
          </a:p>
        </p:txBody>
      </p:sp>
    </p:spTree>
    <p:extLst>
      <p:ext uri="{BB962C8B-B14F-4D97-AF65-F5344CB8AC3E}">
        <p14:creationId xmlns:p14="http://schemas.microsoft.com/office/powerpoint/2010/main" val="1226202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9BBF9B1B-1C49-42CF-8E06-6E8134D37296}" type="slidenum">
              <a:rPr lang="en-US"/>
              <a:pPr/>
              <a:t>‹#›</a:t>
            </a:fld>
            <a:endParaRPr lang="en-US"/>
          </a:p>
        </p:txBody>
      </p:sp>
    </p:spTree>
    <p:extLst>
      <p:ext uri="{BB962C8B-B14F-4D97-AF65-F5344CB8AC3E}">
        <p14:creationId xmlns:p14="http://schemas.microsoft.com/office/powerpoint/2010/main" val="40815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8461E9C4-DC88-4EFC-A73A-D85447A85963}" type="slidenum">
              <a:rPr lang="en-US"/>
              <a:pPr/>
              <a:t>‹#›</a:t>
            </a:fld>
            <a:endParaRPr lang="en-US"/>
          </a:p>
        </p:txBody>
      </p:sp>
    </p:spTree>
    <p:extLst>
      <p:ext uri="{BB962C8B-B14F-4D97-AF65-F5344CB8AC3E}">
        <p14:creationId xmlns:p14="http://schemas.microsoft.com/office/powerpoint/2010/main" val="3818518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F8DD9B9F-3309-477D-88CA-C0BE4E880D09}" type="slidenum">
              <a:rPr lang="en-US"/>
              <a:pPr/>
              <a:t>‹#›</a:t>
            </a:fld>
            <a:endParaRPr lang="en-US"/>
          </a:p>
        </p:txBody>
      </p:sp>
    </p:spTree>
    <p:extLst>
      <p:ext uri="{BB962C8B-B14F-4D97-AF65-F5344CB8AC3E}">
        <p14:creationId xmlns:p14="http://schemas.microsoft.com/office/powerpoint/2010/main" val="2687251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63E06E53-C576-421D-AB0C-64A33D9442D7}" type="slidenum">
              <a:rPr lang="en-US"/>
              <a:pPr/>
              <a:t>‹#›</a:t>
            </a:fld>
            <a:endParaRPr lang="en-US"/>
          </a:p>
        </p:txBody>
      </p:sp>
    </p:spTree>
    <p:extLst>
      <p:ext uri="{BB962C8B-B14F-4D97-AF65-F5344CB8AC3E}">
        <p14:creationId xmlns:p14="http://schemas.microsoft.com/office/powerpoint/2010/main" val="363840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7013DA45-4936-46C2-8D5C-DB3E650EC978}" type="slidenum">
              <a:rPr lang="en-US"/>
              <a:pPr/>
              <a:t>‹#›</a:t>
            </a:fld>
            <a:endParaRPr lang="en-US"/>
          </a:p>
        </p:txBody>
      </p:sp>
    </p:spTree>
    <p:extLst>
      <p:ext uri="{BB962C8B-B14F-4D97-AF65-F5344CB8AC3E}">
        <p14:creationId xmlns:p14="http://schemas.microsoft.com/office/powerpoint/2010/main" val="1208584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C1F309D-19B8-43F1-A3F7-412EB4FD3C6D}" type="slidenum">
              <a:rPr lang="en-US"/>
              <a:pPr/>
              <a:t>‹#›</a:t>
            </a:fld>
            <a:endParaRPr lang="en-US"/>
          </a:p>
        </p:txBody>
      </p:sp>
    </p:spTree>
    <p:extLst>
      <p:ext uri="{BB962C8B-B14F-4D97-AF65-F5344CB8AC3E}">
        <p14:creationId xmlns:p14="http://schemas.microsoft.com/office/powerpoint/2010/main" val="1490961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8A2A624-80CF-41CD-BA6B-5A0A30BDBB71}" type="slidenum">
              <a:rPr lang="en-US"/>
              <a:pPr/>
              <a:t>‹#›</a:t>
            </a:fld>
            <a:endParaRPr lang="en-US"/>
          </a:p>
        </p:txBody>
      </p:sp>
    </p:spTree>
    <p:extLst>
      <p:ext uri="{BB962C8B-B14F-4D97-AF65-F5344CB8AC3E}">
        <p14:creationId xmlns:p14="http://schemas.microsoft.com/office/powerpoint/2010/main" val="2327102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45D0E5A-E128-4D9F-BAEF-D584381058B4}" type="slidenum">
              <a:rPr lang="en-US"/>
              <a:pPr/>
              <a:t>‹#›</a:t>
            </a:fld>
            <a:endParaRPr lang="en-US"/>
          </a:p>
        </p:txBody>
      </p:sp>
    </p:spTree>
    <p:extLst>
      <p:ext uri="{BB962C8B-B14F-4D97-AF65-F5344CB8AC3E}">
        <p14:creationId xmlns:p14="http://schemas.microsoft.com/office/powerpoint/2010/main" val="86201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8431099E-FB3C-468C-9028-EB4E47ECD1AB}" type="slidenum">
              <a:rPr lang="en-US"/>
              <a:pPr/>
              <a:t>‹#›</a:t>
            </a:fld>
            <a:endParaRPr lang="en-US"/>
          </a:p>
        </p:txBody>
      </p:sp>
    </p:spTree>
    <p:extLst>
      <p:ext uri="{BB962C8B-B14F-4D97-AF65-F5344CB8AC3E}">
        <p14:creationId xmlns:p14="http://schemas.microsoft.com/office/powerpoint/2010/main" val="2251952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42D8761-38C6-4159-AD42-ACCA929FEBD0}" type="slidenum">
              <a:rPr lang="en-US"/>
              <a:pPr/>
              <a:t>‹#›</a:t>
            </a:fld>
            <a:endParaRPr lang="en-US"/>
          </a:p>
        </p:txBody>
      </p:sp>
    </p:spTree>
    <p:extLst>
      <p:ext uri="{BB962C8B-B14F-4D97-AF65-F5344CB8AC3E}">
        <p14:creationId xmlns:p14="http://schemas.microsoft.com/office/powerpoint/2010/main" val="321102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1256986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BD20FB5B-6921-402C-A9DA-D7B36A380335}" type="slidenum">
              <a:rPr lang="en-US"/>
              <a:pPr/>
              <a:t>‹#›</a:t>
            </a:fld>
            <a:endParaRPr lang="en-US"/>
          </a:p>
        </p:txBody>
      </p:sp>
    </p:spTree>
    <p:extLst>
      <p:ext uri="{BB962C8B-B14F-4D97-AF65-F5344CB8AC3E}">
        <p14:creationId xmlns:p14="http://schemas.microsoft.com/office/powerpoint/2010/main" val="609367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B56A86E-74B3-4117-823A-92F461353065}" type="slidenum">
              <a:rPr lang="en-US"/>
              <a:pPr/>
              <a:t>‹#›</a:t>
            </a:fld>
            <a:endParaRPr lang="en-US"/>
          </a:p>
        </p:txBody>
      </p:sp>
    </p:spTree>
    <p:extLst>
      <p:ext uri="{BB962C8B-B14F-4D97-AF65-F5344CB8AC3E}">
        <p14:creationId xmlns:p14="http://schemas.microsoft.com/office/powerpoint/2010/main" val="55587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975179B-EA51-4F3F-BC8A-E0FB9AD4A473}" type="slidenum">
              <a:rPr lang="en-US"/>
              <a:pPr/>
              <a:t>‹#›</a:t>
            </a:fld>
            <a:endParaRPr lang="en-US"/>
          </a:p>
        </p:txBody>
      </p:sp>
    </p:spTree>
    <p:extLst>
      <p:ext uri="{BB962C8B-B14F-4D97-AF65-F5344CB8AC3E}">
        <p14:creationId xmlns:p14="http://schemas.microsoft.com/office/powerpoint/2010/main" val="1558440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10EA7C9-7BE6-4AA5-97DC-106E299F6268}" type="slidenum">
              <a:rPr lang="en-US"/>
              <a:pPr/>
              <a:t>‹#›</a:t>
            </a:fld>
            <a:endParaRPr lang="en-US"/>
          </a:p>
        </p:txBody>
      </p:sp>
    </p:spTree>
    <p:extLst>
      <p:ext uri="{BB962C8B-B14F-4D97-AF65-F5344CB8AC3E}">
        <p14:creationId xmlns:p14="http://schemas.microsoft.com/office/powerpoint/2010/main" val="417114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24BFA0B-3F41-4D8F-83F3-542C28DD6FEF}" type="slidenum">
              <a:rPr lang="en-US"/>
              <a:pPr/>
              <a:t>‹#›</a:t>
            </a:fld>
            <a:endParaRPr lang="en-US"/>
          </a:p>
        </p:txBody>
      </p:sp>
    </p:spTree>
    <p:extLst>
      <p:ext uri="{BB962C8B-B14F-4D97-AF65-F5344CB8AC3E}">
        <p14:creationId xmlns:p14="http://schemas.microsoft.com/office/powerpoint/2010/main" val="3236847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D507E07C-4053-427E-A114-52B918C5A6FD}" type="slidenum">
              <a:rPr lang="en-US"/>
              <a:pPr/>
              <a:t>‹#›</a:t>
            </a:fld>
            <a:endParaRPr lang="en-US"/>
          </a:p>
        </p:txBody>
      </p:sp>
    </p:spTree>
    <p:extLst>
      <p:ext uri="{BB962C8B-B14F-4D97-AF65-F5344CB8AC3E}">
        <p14:creationId xmlns:p14="http://schemas.microsoft.com/office/powerpoint/2010/main" val="2692803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A6521E9B-90B4-4C40-843A-E7701D21F219}" type="slidenum">
              <a:rPr lang="en-US"/>
              <a:pPr/>
              <a:t>‹#›</a:t>
            </a:fld>
            <a:endParaRPr lang="en-US"/>
          </a:p>
        </p:txBody>
      </p:sp>
    </p:spTree>
    <p:extLst>
      <p:ext uri="{BB962C8B-B14F-4D97-AF65-F5344CB8AC3E}">
        <p14:creationId xmlns:p14="http://schemas.microsoft.com/office/powerpoint/2010/main" val="1139807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B117CB7-CBA2-4130-82D8-EB389F6167C5}" type="slidenum">
              <a:rPr lang="en-US"/>
              <a:pPr/>
              <a:t>‹#›</a:t>
            </a:fld>
            <a:endParaRPr lang="en-US"/>
          </a:p>
        </p:txBody>
      </p:sp>
    </p:spTree>
    <p:extLst>
      <p:ext uri="{BB962C8B-B14F-4D97-AF65-F5344CB8AC3E}">
        <p14:creationId xmlns:p14="http://schemas.microsoft.com/office/powerpoint/2010/main" val="210219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0B5AEA6-10D3-4024-A827-C4CF463C9747}" type="slidenum">
              <a:rPr lang="en-US"/>
              <a:pPr/>
              <a:t>‹#›</a:t>
            </a:fld>
            <a:endParaRPr lang="en-US"/>
          </a:p>
        </p:txBody>
      </p:sp>
    </p:spTree>
    <p:extLst>
      <p:ext uri="{BB962C8B-B14F-4D97-AF65-F5344CB8AC3E}">
        <p14:creationId xmlns:p14="http://schemas.microsoft.com/office/powerpoint/2010/main" val="238442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57C599A-AAAC-42DF-B179-AC48D9FCF037}" type="slidenum">
              <a:rPr lang="en-US"/>
              <a:pPr/>
              <a:t>‹#›</a:t>
            </a:fld>
            <a:endParaRPr lang="en-US"/>
          </a:p>
        </p:txBody>
      </p:sp>
    </p:spTree>
    <p:extLst>
      <p:ext uri="{BB962C8B-B14F-4D97-AF65-F5344CB8AC3E}">
        <p14:creationId xmlns:p14="http://schemas.microsoft.com/office/powerpoint/2010/main" val="373831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D0FBD90-8F38-4946-A1DA-A249EC24DC0B}" type="slidenum">
              <a:rPr lang="en-US"/>
              <a:pPr/>
              <a:t>‹#›</a:t>
            </a:fld>
            <a:endParaRPr lang="en-US"/>
          </a:p>
        </p:txBody>
      </p:sp>
    </p:spTree>
    <p:extLst>
      <p:ext uri="{BB962C8B-B14F-4D97-AF65-F5344CB8AC3E}">
        <p14:creationId xmlns:p14="http://schemas.microsoft.com/office/powerpoint/2010/main" val="22959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DE33EDA-6193-410B-BC67-03D26FE165FF}" type="slidenum">
              <a:rPr lang="en-US"/>
              <a:pPr/>
              <a:t>‹#›</a:t>
            </a:fld>
            <a:endParaRPr lang="en-US"/>
          </a:p>
        </p:txBody>
      </p:sp>
    </p:spTree>
    <p:extLst>
      <p:ext uri="{BB962C8B-B14F-4D97-AF65-F5344CB8AC3E}">
        <p14:creationId xmlns:p14="http://schemas.microsoft.com/office/powerpoint/2010/main" val="194940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B5924B15-5AE6-40BF-A3D5-80F7DDD9805E}" type="slidenum">
              <a:rPr lang="en-US"/>
              <a:pPr/>
              <a:t>‹#›</a:t>
            </a:fld>
            <a:endParaRPr lang="en-US"/>
          </a:p>
        </p:txBody>
      </p:sp>
    </p:spTree>
    <p:extLst>
      <p:ext uri="{BB962C8B-B14F-4D97-AF65-F5344CB8AC3E}">
        <p14:creationId xmlns:p14="http://schemas.microsoft.com/office/powerpoint/2010/main" val="3789163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16EA193-0FB4-462A-A5CB-5C90A4A4F46C}" type="slidenum">
              <a:rPr lang="en-US"/>
              <a:pPr/>
              <a:t>‹#›</a:t>
            </a:fld>
            <a:endParaRPr lang="en-US"/>
          </a:p>
        </p:txBody>
      </p:sp>
    </p:spTree>
    <p:extLst>
      <p:ext uri="{BB962C8B-B14F-4D97-AF65-F5344CB8AC3E}">
        <p14:creationId xmlns:p14="http://schemas.microsoft.com/office/powerpoint/2010/main" val="410291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p:txBody>
          <a:bodyPr/>
          <a:lstStyle>
            <a:lvl1pPr>
              <a:defRPr/>
            </a:lvl1pPr>
          </a:lstStyle>
          <a:p>
            <a:pPr>
              <a:defRPr/>
            </a:pPr>
            <a:fld id="{FF1E20E3-5717-44C6-A449-7394801FA43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625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1C8EC5B-074D-420E-A2CC-EBD3DC7771B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13551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40FA778-6A55-4A44-A7CD-5B9A25FCABB3}"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36441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F5FB23-8321-4554-8F85-F8F45CE30B5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982601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6B3338A-3E4A-412F-8C26-39DFF0EBBEBA}"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336964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6E75957-1D7D-455D-8CD8-8B547ACEF8CC}"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568529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1DE52F6-540E-48F7-8B74-77B25AD5C068}"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54098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649646-5B89-4861-87E7-F86201461FFC}"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744953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644BA63-4726-440D-BF7A-A5249C78658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84527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236378-9991-45A4-BA63-3D2AD41AFEA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15866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D9F137A-C679-4B73-B1D5-F9DEE3BC0084}" type="slidenum">
              <a:rPr lang="en-US"/>
              <a:pPr/>
              <a:t>‹#›</a:t>
            </a:fld>
            <a:endParaRPr lang="en-US"/>
          </a:p>
        </p:txBody>
      </p:sp>
    </p:spTree>
    <p:extLst>
      <p:ext uri="{BB962C8B-B14F-4D97-AF65-F5344CB8AC3E}">
        <p14:creationId xmlns:p14="http://schemas.microsoft.com/office/powerpoint/2010/main" val="405328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F690406-F679-4456-A434-199CB5C6E82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86653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0E31D90C-2FAF-4D0E-A876-9C40470BFF12}"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223337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42682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791719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2054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81121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46860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28547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17625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82898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AFA4EB0F-7545-4C73-A37E-7BE6AF0D2D18}" type="slidenum">
              <a:rPr lang="en-US"/>
              <a:pPr/>
              <a:t>‹#›</a:t>
            </a:fld>
            <a:endParaRPr lang="en-US"/>
          </a:p>
        </p:txBody>
      </p:sp>
    </p:spTree>
    <p:extLst>
      <p:ext uri="{BB962C8B-B14F-4D97-AF65-F5344CB8AC3E}">
        <p14:creationId xmlns:p14="http://schemas.microsoft.com/office/powerpoint/2010/main" val="2232087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559746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23641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36322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14491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157302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823740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10667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67300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06118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52977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5D24D553-8FE2-419E-A01D-54CA05BEE8B9}" type="slidenum">
              <a:rPr lang="en-US"/>
              <a:pPr/>
              <a:t>‹#›</a:t>
            </a:fld>
            <a:endParaRPr lang="en-US"/>
          </a:p>
        </p:txBody>
      </p:sp>
    </p:spTree>
    <p:extLst>
      <p:ext uri="{BB962C8B-B14F-4D97-AF65-F5344CB8AC3E}">
        <p14:creationId xmlns:p14="http://schemas.microsoft.com/office/powerpoint/2010/main" val="961819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23329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70082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70654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45472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978580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89304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68297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05361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05703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cs typeface="Aria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cs typeface="Aria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81640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D539059C-A525-4C44-94E5-552C44F760DD}" type="slidenum">
              <a:rPr lang="en-US"/>
              <a:pPr/>
              <a:t>‹#›</a:t>
            </a:fld>
            <a:endParaRPr lang="en-US"/>
          </a:p>
        </p:txBody>
      </p:sp>
    </p:spTree>
    <p:extLst>
      <p:ext uri="{BB962C8B-B14F-4D97-AF65-F5344CB8AC3E}">
        <p14:creationId xmlns:p14="http://schemas.microsoft.com/office/powerpoint/2010/main" val="314907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50484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854569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09675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cs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48221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203530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cs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046470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48907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038170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042871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21291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1ABB5A2-81A7-457E-A08B-D92EF6FD7E22}" type="slidenum">
              <a:rPr lang="en-US"/>
              <a:pPr/>
              <a:t>‹#›</a:t>
            </a:fld>
            <a:endParaRPr lang="en-US"/>
          </a:p>
        </p:txBody>
      </p:sp>
    </p:spTree>
    <p:extLst>
      <p:ext uri="{BB962C8B-B14F-4D97-AF65-F5344CB8AC3E}">
        <p14:creationId xmlns:p14="http://schemas.microsoft.com/office/powerpoint/2010/main" val="312600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18D0FBF-893E-491A-A041-FA4035FAC30B}" type="slidenum">
              <a:rPr lang="en-US"/>
              <a:pPr/>
              <a:t>‹#›</a:t>
            </a:fld>
            <a:endParaRPr lang="en-US"/>
          </a:p>
        </p:txBody>
      </p:sp>
    </p:spTree>
    <p:extLst>
      <p:ext uri="{BB962C8B-B14F-4D97-AF65-F5344CB8AC3E}">
        <p14:creationId xmlns:p14="http://schemas.microsoft.com/office/powerpoint/2010/main" val="2496215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09228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2844252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47805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63796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63166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831708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669486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844676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53403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14524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3B3793C-AE5F-466C-A5E1-8889BF9AA897}" type="slidenum">
              <a:rPr lang="en-US"/>
              <a:pPr/>
              <a:t>‹#›</a:t>
            </a:fld>
            <a:endParaRPr lang="en-US"/>
          </a:p>
        </p:txBody>
      </p:sp>
    </p:spTree>
    <p:extLst>
      <p:ext uri="{BB962C8B-B14F-4D97-AF65-F5344CB8AC3E}">
        <p14:creationId xmlns:p14="http://schemas.microsoft.com/office/powerpoint/2010/main" val="1059773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3193822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066990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134352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cs typeface="Aria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cs typeface="Aria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cs typeface="Arial"/>
              </a:rPr>
              <a:pPr>
                <a:defRPr/>
              </a:pPr>
              <a:t>‹#›</a:t>
            </a:fld>
            <a:endParaRPr lang="en-US">
              <a:solidFill>
                <a:srgbClr val="000000"/>
              </a:solidFill>
              <a:cs typeface="Arial"/>
            </a:endParaRPr>
          </a:p>
        </p:txBody>
      </p:sp>
    </p:spTree>
    <p:extLst>
      <p:ext uri="{BB962C8B-B14F-4D97-AF65-F5344CB8AC3E}">
        <p14:creationId xmlns:p14="http://schemas.microsoft.com/office/powerpoint/2010/main" val="400321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39917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cs typeface="Aria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cs typeface="Aria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98567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133218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4221371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798278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cs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33395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58B4751-B985-4467-BA6E-9E720851D37F}" type="slidenum">
              <a:rPr lang="en-US"/>
              <a:pPr/>
              <a:t>‹#›</a:t>
            </a:fld>
            <a:endParaRPr lang="en-US"/>
          </a:p>
        </p:txBody>
      </p:sp>
    </p:spTree>
    <p:extLst>
      <p:ext uri="{BB962C8B-B14F-4D97-AF65-F5344CB8AC3E}">
        <p14:creationId xmlns:p14="http://schemas.microsoft.com/office/powerpoint/2010/main" val="2413711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5318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cs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371659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40126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161957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130588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988644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7664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47EA8F2-7529-4034-8042-3B9B20E82593}" type="slidenum">
              <a:rPr lang="en-US"/>
              <a:pPr/>
              <a:t>‹#›</a:t>
            </a:fld>
            <a:endParaRPr lang="en-US"/>
          </a:p>
        </p:txBody>
      </p:sp>
    </p:spTree>
    <p:extLst>
      <p:ext uri="{BB962C8B-B14F-4D97-AF65-F5344CB8AC3E}">
        <p14:creationId xmlns:p14="http://schemas.microsoft.com/office/powerpoint/2010/main" val="73434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F117D384-0B6D-4243-9091-468A427BB87B}" type="slidenum">
              <a:rPr lang="en-US"/>
              <a:pPr/>
              <a:t>‹#›</a:t>
            </a:fld>
            <a:endParaRPr lang="en-US"/>
          </a:p>
        </p:txBody>
      </p:sp>
    </p:spTree>
    <p:extLst>
      <p:ext uri="{BB962C8B-B14F-4D97-AF65-F5344CB8AC3E}">
        <p14:creationId xmlns:p14="http://schemas.microsoft.com/office/powerpoint/2010/main" val="385251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D407958-6CD7-4E52-BBFA-52CDCEC0D2D0}" type="slidenum">
              <a:rPr lang="en-US"/>
              <a:pPr/>
              <a:t>‹#›</a:t>
            </a:fld>
            <a:endParaRPr lang="en-US"/>
          </a:p>
        </p:txBody>
      </p:sp>
    </p:spTree>
    <p:extLst>
      <p:ext uri="{BB962C8B-B14F-4D97-AF65-F5344CB8AC3E}">
        <p14:creationId xmlns:p14="http://schemas.microsoft.com/office/powerpoint/2010/main" val="1502552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41990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77FFABC3-EB81-4968-BD0C-CD12C8AC0111}" type="slidenum">
              <a:rPr lang="en-US"/>
              <a:pPr/>
              <a:t>‹#›</a:t>
            </a:fld>
            <a:endParaRPr lang="en-US"/>
          </a:p>
        </p:txBody>
      </p:sp>
    </p:spTree>
    <p:extLst>
      <p:ext uri="{BB962C8B-B14F-4D97-AF65-F5344CB8AC3E}">
        <p14:creationId xmlns:p14="http://schemas.microsoft.com/office/powerpoint/2010/main" val="1134855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139C55A-A3D9-45F6-90AE-16BF3E673522}" type="slidenum">
              <a:rPr lang="en-US"/>
              <a:pPr/>
              <a:t>‹#›</a:t>
            </a:fld>
            <a:endParaRPr lang="en-US"/>
          </a:p>
        </p:txBody>
      </p:sp>
    </p:spTree>
    <p:extLst>
      <p:ext uri="{BB962C8B-B14F-4D97-AF65-F5344CB8AC3E}">
        <p14:creationId xmlns:p14="http://schemas.microsoft.com/office/powerpoint/2010/main" val="1497234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005B49E-ECF4-4B1C-9B28-C2BE76F5C874}" type="slidenum">
              <a:rPr lang="en-US"/>
              <a:pPr/>
              <a:t>‹#›</a:t>
            </a:fld>
            <a:endParaRPr lang="en-US"/>
          </a:p>
        </p:txBody>
      </p:sp>
    </p:spTree>
    <p:extLst>
      <p:ext uri="{BB962C8B-B14F-4D97-AF65-F5344CB8AC3E}">
        <p14:creationId xmlns:p14="http://schemas.microsoft.com/office/powerpoint/2010/main" val="2500885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D00FE66-4724-4801-80EC-836BB058D1AA}" type="slidenum">
              <a:rPr lang="en-US"/>
              <a:pPr/>
              <a:t>‹#›</a:t>
            </a:fld>
            <a:endParaRPr lang="en-US"/>
          </a:p>
        </p:txBody>
      </p:sp>
    </p:spTree>
    <p:extLst>
      <p:ext uri="{BB962C8B-B14F-4D97-AF65-F5344CB8AC3E}">
        <p14:creationId xmlns:p14="http://schemas.microsoft.com/office/powerpoint/2010/main" val="2726335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37B64ACA-4965-4128-A311-C28690EEEC21}" type="slidenum">
              <a:rPr lang="en-US"/>
              <a:pPr/>
              <a:t>‹#›</a:t>
            </a:fld>
            <a:endParaRPr lang="en-US"/>
          </a:p>
        </p:txBody>
      </p:sp>
    </p:spTree>
    <p:extLst>
      <p:ext uri="{BB962C8B-B14F-4D97-AF65-F5344CB8AC3E}">
        <p14:creationId xmlns:p14="http://schemas.microsoft.com/office/powerpoint/2010/main" val="2716803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140845FF-8EF4-446F-A0A2-978CB74AEFE9}" type="slidenum">
              <a:rPr lang="en-US"/>
              <a:pPr/>
              <a:t>‹#›</a:t>
            </a:fld>
            <a:endParaRPr lang="en-US"/>
          </a:p>
        </p:txBody>
      </p:sp>
    </p:spTree>
    <p:extLst>
      <p:ext uri="{BB962C8B-B14F-4D97-AF65-F5344CB8AC3E}">
        <p14:creationId xmlns:p14="http://schemas.microsoft.com/office/powerpoint/2010/main" val="2528589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30EF9B07-A53A-4D94-BCEF-9E6718140F0D}" type="slidenum">
              <a:rPr lang="en-US"/>
              <a:pPr/>
              <a:t>‹#›</a:t>
            </a:fld>
            <a:endParaRPr lang="en-US"/>
          </a:p>
        </p:txBody>
      </p:sp>
    </p:spTree>
    <p:extLst>
      <p:ext uri="{BB962C8B-B14F-4D97-AF65-F5344CB8AC3E}">
        <p14:creationId xmlns:p14="http://schemas.microsoft.com/office/powerpoint/2010/main" val="500605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1307CF3-04DC-4711-936A-4D142E09A9AF}" type="slidenum">
              <a:rPr lang="en-US"/>
              <a:pPr/>
              <a:t>‹#›</a:t>
            </a:fld>
            <a:endParaRPr lang="en-US"/>
          </a:p>
        </p:txBody>
      </p:sp>
    </p:spTree>
    <p:extLst>
      <p:ext uri="{BB962C8B-B14F-4D97-AF65-F5344CB8AC3E}">
        <p14:creationId xmlns:p14="http://schemas.microsoft.com/office/powerpoint/2010/main" val="4131206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029935E-F8BE-461C-80A3-978AF82748CA}" type="slidenum">
              <a:rPr lang="en-US"/>
              <a:pPr/>
              <a:t>‹#›</a:t>
            </a:fld>
            <a:endParaRPr lang="en-US"/>
          </a:p>
        </p:txBody>
      </p:sp>
    </p:spTree>
    <p:extLst>
      <p:ext uri="{BB962C8B-B14F-4D97-AF65-F5344CB8AC3E}">
        <p14:creationId xmlns:p14="http://schemas.microsoft.com/office/powerpoint/2010/main" val="66063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B84DAAE-0E64-4CE2-A871-5EB33B0AE742}" type="slidenum">
              <a:rPr lang="en-US"/>
              <a:pPr/>
              <a:t>‹#›</a:t>
            </a:fld>
            <a:endParaRPr lang="en-US"/>
          </a:p>
        </p:txBody>
      </p:sp>
    </p:spTree>
    <p:extLst>
      <p:ext uri="{BB962C8B-B14F-4D97-AF65-F5344CB8AC3E}">
        <p14:creationId xmlns:p14="http://schemas.microsoft.com/office/powerpoint/2010/main" val="296475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CA67F6F-ABCF-4F31-9704-D92400323797}" type="slidenum">
              <a:rPr lang="en-US"/>
              <a:pPr/>
              <a:t>‹#›</a:t>
            </a:fld>
            <a:endParaRPr lang="en-US"/>
          </a:p>
        </p:txBody>
      </p:sp>
    </p:spTree>
    <p:extLst>
      <p:ext uri="{BB962C8B-B14F-4D97-AF65-F5344CB8AC3E}">
        <p14:creationId xmlns:p14="http://schemas.microsoft.com/office/powerpoint/2010/main" val="370977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61B31D4-5146-481F-9169-4107DC9C5D14}" type="slidenum">
              <a:rPr lang="en-US"/>
              <a:pPr/>
              <a:t>‹#›</a:t>
            </a:fld>
            <a:endParaRPr lang="en-US"/>
          </a:p>
        </p:txBody>
      </p:sp>
    </p:spTree>
    <p:extLst>
      <p:ext uri="{BB962C8B-B14F-4D97-AF65-F5344CB8AC3E}">
        <p14:creationId xmlns:p14="http://schemas.microsoft.com/office/powerpoint/2010/main" val="2814502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FF954E91-3032-4762-916A-16F454CF1BF4}" type="slidenum">
              <a:rPr lang="en-US"/>
              <a:pPr/>
              <a:t>‹#›</a:t>
            </a:fld>
            <a:endParaRPr lang="en-US"/>
          </a:p>
        </p:txBody>
      </p:sp>
    </p:spTree>
    <p:extLst>
      <p:ext uri="{BB962C8B-B14F-4D97-AF65-F5344CB8AC3E}">
        <p14:creationId xmlns:p14="http://schemas.microsoft.com/office/powerpoint/2010/main" val="3072959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19246AC0-1671-4B5F-B68F-383B9600D03A}" type="slidenum">
              <a:rPr lang="en-US"/>
              <a:pPr/>
              <a:t>‹#›</a:t>
            </a:fld>
            <a:endParaRPr lang="en-US"/>
          </a:p>
        </p:txBody>
      </p:sp>
    </p:spTree>
    <p:extLst>
      <p:ext uri="{BB962C8B-B14F-4D97-AF65-F5344CB8AC3E}">
        <p14:creationId xmlns:p14="http://schemas.microsoft.com/office/powerpoint/2010/main" val="385918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B6BBF3D-E65A-4F7E-A43A-99DAD752B909}" type="slidenum">
              <a:rPr lang="en-US"/>
              <a:pPr/>
              <a:t>‹#›</a:t>
            </a:fld>
            <a:endParaRPr lang="en-US"/>
          </a:p>
        </p:txBody>
      </p:sp>
    </p:spTree>
    <p:extLst>
      <p:ext uri="{BB962C8B-B14F-4D97-AF65-F5344CB8AC3E}">
        <p14:creationId xmlns:p14="http://schemas.microsoft.com/office/powerpoint/2010/main" val="172897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D306C2E-9426-406B-830D-E17BA59C5F84}" type="slidenum">
              <a:rPr lang="en-US"/>
              <a:pPr/>
              <a:t>‹#›</a:t>
            </a:fld>
            <a:endParaRPr lang="en-US"/>
          </a:p>
        </p:txBody>
      </p:sp>
    </p:spTree>
    <p:extLst>
      <p:ext uri="{BB962C8B-B14F-4D97-AF65-F5344CB8AC3E}">
        <p14:creationId xmlns:p14="http://schemas.microsoft.com/office/powerpoint/2010/main" val="149600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E0C1C5A-3FE4-4A1C-AE85-C8A56F1CBDEE}" type="slidenum">
              <a:rPr lang="en-US"/>
              <a:pPr/>
              <a:t>‹#›</a:t>
            </a:fld>
            <a:endParaRPr lang="en-US"/>
          </a:p>
        </p:txBody>
      </p:sp>
    </p:spTree>
    <p:extLst>
      <p:ext uri="{BB962C8B-B14F-4D97-AF65-F5344CB8AC3E}">
        <p14:creationId xmlns:p14="http://schemas.microsoft.com/office/powerpoint/2010/main" val="1468596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A9013D9-3E61-4725-ACA7-35B3101CADCC}" type="slidenum">
              <a:rPr lang="en-US"/>
              <a:pPr/>
              <a:t>‹#›</a:t>
            </a:fld>
            <a:endParaRPr lang="en-US"/>
          </a:p>
        </p:txBody>
      </p:sp>
    </p:spTree>
    <p:extLst>
      <p:ext uri="{BB962C8B-B14F-4D97-AF65-F5344CB8AC3E}">
        <p14:creationId xmlns:p14="http://schemas.microsoft.com/office/powerpoint/2010/main" val="1907252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62449B4C-FC76-45BD-BB30-A95A607F74DA}" type="slidenum">
              <a:rPr lang="en-US"/>
              <a:pPr/>
              <a:t>‹#›</a:t>
            </a:fld>
            <a:endParaRPr lang="en-US"/>
          </a:p>
        </p:txBody>
      </p:sp>
    </p:spTree>
    <p:extLst>
      <p:ext uri="{BB962C8B-B14F-4D97-AF65-F5344CB8AC3E}">
        <p14:creationId xmlns:p14="http://schemas.microsoft.com/office/powerpoint/2010/main" val="79374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4924BD05-490F-42E2-BCA9-C877961AE0C3}" type="slidenum">
              <a:rPr lang="en-US"/>
              <a:pPr/>
              <a:t>‹#›</a:t>
            </a:fld>
            <a:endParaRPr lang="en-US"/>
          </a:p>
        </p:txBody>
      </p:sp>
    </p:spTree>
    <p:extLst>
      <p:ext uri="{BB962C8B-B14F-4D97-AF65-F5344CB8AC3E}">
        <p14:creationId xmlns:p14="http://schemas.microsoft.com/office/powerpoint/2010/main" val="3782709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93CEBF40-9383-4036-8330-DE50AA2182DE}" type="slidenum">
              <a:rPr lang="en-US"/>
              <a:pPr/>
              <a:t>‹#›</a:t>
            </a:fld>
            <a:endParaRPr lang="en-US"/>
          </a:p>
        </p:txBody>
      </p:sp>
    </p:spTree>
    <p:extLst>
      <p:ext uri="{BB962C8B-B14F-4D97-AF65-F5344CB8AC3E}">
        <p14:creationId xmlns:p14="http://schemas.microsoft.com/office/powerpoint/2010/main" val="2290841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C0D7CFC9-4A9D-4541-8B60-A9EEE9552895}" type="slidenum">
              <a:rPr lang="en-US"/>
              <a:pPr/>
              <a:t>‹#›</a:t>
            </a:fld>
            <a:endParaRPr lang="en-US"/>
          </a:p>
        </p:txBody>
      </p:sp>
    </p:spTree>
    <p:extLst>
      <p:ext uri="{BB962C8B-B14F-4D97-AF65-F5344CB8AC3E}">
        <p14:creationId xmlns:p14="http://schemas.microsoft.com/office/powerpoint/2010/main" val="273192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B292DE9-42FE-416B-A076-5D4DA87764D2}" type="slidenum">
              <a:rPr lang="en-US"/>
              <a:pPr/>
              <a:t>‹#›</a:t>
            </a:fld>
            <a:endParaRPr lang="en-US"/>
          </a:p>
        </p:txBody>
      </p:sp>
    </p:spTree>
    <p:extLst>
      <p:ext uri="{BB962C8B-B14F-4D97-AF65-F5344CB8AC3E}">
        <p14:creationId xmlns:p14="http://schemas.microsoft.com/office/powerpoint/2010/main" val="74999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02A2243-5154-47BE-A098-F1479DD7C055}" type="slidenum">
              <a:rPr lang="en-US"/>
              <a:pPr/>
              <a:t>‹#›</a:t>
            </a:fld>
            <a:endParaRPr lang="en-US"/>
          </a:p>
        </p:txBody>
      </p:sp>
    </p:spTree>
    <p:extLst>
      <p:ext uri="{BB962C8B-B14F-4D97-AF65-F5344CB8AC3E}">
        <p14:creationId xmlns:p14="http://schemas.microsoft.com/office/powerpoint/2010/main" val="353416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CA5D8E6-D4B3-44F3-A239-E2F4F0EA2CAF}" type="slidenum">
              <a:rPr lang="en-US"/>
              <a:pPr/>
              <a:t>‹#›</a:t>
            </a:fld>
            <a:endParaRPr lang="en-US"/>
          </a:p>
        </p:txBody>
      </p:sp>
    </p:spTree>
    <p:extLst>
      <p:ext uri="{BB962C8B-B14F-4D97-AF65-F5344CB8AC3E}">
        <p14:creationId xmlns:p14="http://schemas.microsoft.com/office/powerpoint/2010/main" val="404289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78D1041-A36A-43E3-A155-DA6944D69D7E}" type="slidenum">
              <a:rPr lang="en-US"/>
              <a:pPr/>
              <a:t>‹#›</a:t>
            </a:fld>
            <a:endParaRPr lang="en-US"/>
          </a:p>
        </p:txBody>
      </p:sp>
    </p:spTree>
    <p:extLst>
      <p:ext uri="{BB962C8B-B14F-4D97-AF65-F5344CB8AC3E}">
        <p14:creationId xmlns:p14="http://schemas.microsoft.com/office/powerpoint/2010/main" val="1048831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9AAE4D4A-DD2B-427A-B8E7-DD06C821E48E}" type="slidenum">
              <a:rPr lang="en-US"/>
              <a:pPr/>
              <a:t>‹#›</a:t>
            </a:fld>
            <a:endParaRPr lang="en-US"/>
          </a:p>
        </p:txBody>
      </p:sp>
    </p:spTree>
    <p:extLst>
      <p:ext uri="{BB962C8B-B14F-4D97-AF65-F5344CB8AC3E}">
        <p14:creationId xmlns:p14="http://schemas.microsoft.com/office/powerpoint/2010/main" val="920790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27101905-7614-4FA7-8E8D-BA254F2ABB44}" type="slidenum">
              <a:rPr lang="en-US"/>
              <a:pPr/>
              <a:t>‹#›</a:t>
            </a:fld>
            <a:endParaRPr lang="en-US"/>
          </a:p>
        </p:txBody>
      </p:sp>
    </p:spTree>
    <p:extLst>
      <p:ext uri="{BB962C8B-B14F-4D97-AF65-F5344CB8AC3E}">
        <p14:creationId xmlns:p14="http://schemas.microsoft.com/office/powerpoint/2010/main" val="1827385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7FD0C9A-AF11-4164-80D4-4068FA268152}" type="slidenum">
              <a:rPr lang="en-US"/>
              <a:pPr/>
              <a:t>‹#›</a:t>
            </a:fld>
            <a:endParaRPr lang="en-US"/>
          </a:p>
        </p:txBody>
      </p:sp>
    </p:spTree>
    <p:extLst>
      <p:ext uri="{BB962C8B-B14F-4D97-AF65-F5344CB8AC3E}">
        <p14:creationId xmlns:p14="http://schemas.microsoft.com/office/powerpoint/2010/main" val="119274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863798A-C9B1-4A6A-847F-DBCB08A18DFA}" type="slidenum">
              <a:rPr lang="en-US"/>
              <a:pPr/>
              <a:t>‹#›</a:t>
            </a:fld>
            <a:endParaRPr lang="en-US"/>
          </a:p>
        </p:txBody>
      </p:sp>
    </p:spTree>
    <p:extLst>
      <p:ext uri="{BB962C8B-B14F-4D97-AF65-F5344CB8AC3E}">
        <p14:creationId xmlns:p14="http://schemas.microsoft.com/office/powerpoint/2010/main" val="337689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AB1C90D9-002F-47F9-8E9E-A74997C110CD}" type="slidenum">
              <a:rPr lang="en-US"/>
              <a:pPr/>
              <a:t>‹#›</a:t>
            </a:fld>
            <a:endParaRPr lang="en-US"/>
          </a:p>
        </p:txBody>
      </p:sp>
    </p:spTree>
    <p:extLst>
      <p:ext uri="{BB962C8B-B14F-4D97-AF65-F5344CB8AC3E}">
        <p14:creationId xmlns:p14="http://schemas.microsoft.com/office/powerpoint/2010/main" val="1458549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A940906-F2F0-456D-BA55-350743001BB2}" type="slidenum">
              <a:rPr lang="en-US"/>
              <a:pPr/>
              <a:t>‹#›</a:t>
            </a:fld>
            <a:endParaRPr lang="en-US"/>
          </a:p>
        </p:txBody>
      </p:sp>
    </p:spTree>
    <p:extLst>
      <p:ext uri="{BB962C8B-B14F-4D97-AF65-F5344CB8AC3E}">
        <p14:creationId xmlns:p14="http://schemas.microsoft.com/office/powerpoint/2010/main" val="79864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9133154-A07F-4B5D-A025-E3E9BC7315C1}" type="slidenum">
              <a:rPr lang="en-US"/>
              <a:pPr/>
              <a:t>‹#›</a:t>
            </a:fld>
            <a:endParaRPr lang="en-US"/>
          </a:p>
        </p:txBody>
      </p:sp>
    </p:spTree>
    <p:extLst>
      <p:ext uri="{BB962C8B-B14F-4D97-AF65-F5344CB8AC3E}">
        <p14:creationId xmlns:p14="http://schemas.microsoft.com/office/powerpoint/2010/main" val="197736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C88C9B7D-7839-4E80-A862-DF0EB6A3686B}" type="slidenum">
              <a:rPr lang="en-US"/>
              <a:pPr/>
              <a:t>‹#›</a:t>
            </a:fld>
            <a:endParaRPr lang="en-US"/>
          </a:p>
        </p:txBody>
      </p:sp>
    </p:spTree>
    <p:extLst>
      <p:ext uri="{BB962C8B-B14F-4D97-AF65-F5344CB8AC3E}">
        <p14:creationId xmlns:p14="http://schemas.microsoft.com/office/powerpoint/2010/main" val="121072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BA78D74-D7D7-4A57-9424-876A66A22B86}" type="slidenum">
              <a:rPr lang="en-US"/>
              <a:pPr/>
              <a:t>‹#›</a:t>
            </a:fld>
            <a:endParaRPr lang="en-US"/>
          </a:p>
        </p:txBody>
      </p:sp>
    </p:spTree>
    <p:extLst>
      <p:ext uri="{BB962C8B-B14F-4D97-AF65-F5344CB8AC3E}">
        <p14:creationId xmlns:p14="http://schemas.microsoft.com/office/powerpoint/2010/main" val="384846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7F4D356-4361-4A0A-937D-FEFBEFAAB0D1}" type="slidenum">
              <a:rPr lang="en-US"/>
              <a:pPr/>
              <a:t>‹#›</a:t>
            </a:fld>
            <a:endParaRPr lang="en-US"/>
          </a:p>
        </p:txBody>
      </p:sp>
    </p:spTree>
    <p:extLst>
      <p:ext uri="{BB962C8B-B14F-4D97-AF65-F5344CB8AC3E}">
        <p14:creationId xmlns:p14="http://schemas.microsoft.com/office/powerpoint/2010/main" val="1965689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2CE072E1-1044-468F-B429-A3DCC1A96D00}" type="slidenum">
              <a:rPr lang="en-US"/>
              <a:pPr/>
              <a:t>‹#›</a:t>
            </a:fld>
            <a:endParaRPr lang="en-US"/>
          </a:p>
        </p:txBody>
      </p:sp>
    </p:spTree>
    <p:extLst>
      <p:ext uri="{BB962C8B-B14F-4D97-AF65-F5344CB8AC3E}">
        <p14:creationId xmlns:p14="http://schemas.microsoft.com/office/powerpoint/2010/main" val="387084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4FE60D29-F684-4433-B681-56FC389A30A0}" type="slidenum">
              <a:rPr lang="en-US"/>
              <a:pPr/>
              <a:t>‹#›</a:t>
            </a:fld>
            <a:endParaRPr lang="en-US"/>
          </a:p>
        </p:txBody>
      </p:sp>
    </p:spTree>
    <p:extLst>
      <p:ext uri="{BB962C8B-B14F-4D97-AF65-F5344CB8AC3E}">
        <p14:creationId xmlns:p14="http://schemas.microsoft.com/office/powerpoint/2010/main" val="185680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4E11FD4-796E-46C1-B8F6-EA92700D5D8A}" type="slidenum">
              <a:rPr lang="en-US"/>
              <a:pPr/>
              <a:t>‹#›</a:t>
            </a:fld>
            <a:endParaRPr lang="en-US"/>
          </a:p>
        </p:txBody>
      </p:sp>
    </p:spTree>
    <p:extLst>
      <p:ext uri="{BB962C8B-B14F-4D97-AF65-F5344CB8AC3E}">
        <p14:creationId xmlns:p14="http://schemas.microsoft.com/office/powerpoint/2010/main" val="274317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60823090-B54A-4D7F-847C-D400F45F272E}" type="slidenum">
              <a:rPr lang="en-US"/>
              <a:pPr/>
              <a:t>‹#›</a:t>
            </a:fld>
            <a:endParaRPr lang="en-US"/>
          </a:p>
        </p:txBody>
      </p:sp>
    </p:spTree>
    <p:extLst>
      <p:ext uri="{BB962C8B-B14F-4D97-AF65-F5344CB8AC3E}">
        <p14:creationId xmlns:p14="http://schemas.microsoft.com/office/powerpoint/2010/main" val="2496038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755AD960-456E-4E04-AD66-D6FB08886634}" type="slidenum">
              <a:rPr lang="en-US"/>
              <a:pPr/>
              <a:t>‹#›</a:t>
            </a:fld>
            <a:endParaRPr lang="en-US"/>
          </a:p>
        </p:txBody>
      </p:sp>
    </p:spTree>
    <p:extLst>
      <p:ext uri="{BB962C8B-B14F-4D97-AF65-F5344CB8AC3E}">
        <p14:creationId xmlns:p14="http://schemas.microsoft.com/office/powerpoint/2010/main" val="2936334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E62D6E9E-BC22-4BB1-8CA2-C80A8936273E}" type="slidenum">
              <a:rPr lang="en-US"/>
              <a:pPr/>
              <a:t>‹#›</a:t>
            </a:fld>
            <a:endParaRPr lang="en-US"/>
          </a:p>
        </p:txBody>
      </p:sp>
    </p:spTree>
    <p:extLst>
      <p:ext uri="{BB962C8B-B14F-4D97-AF65-F5344CB8AC3E}">
        <p14:creationId xmlns:p14="http://schemas.microsoft.com/office/powerpoint/2010/main" val="126036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0D11CB8-F0D9-4BA9-9B96-05FC27784013}" type="slidenum">
              <a:rPr lang="en-US"/>
              <a:pPr/>
              <a:t>‹#›</a:t>
            </a:fld>
            <a:endParaRPr lang="en-US"/>
          </a:p>
        </p:txBody>
      </p:sp>
    </p:spTree>
    <p:extLst>
      <p:ext uri="{BB962C8B-B14F-4D97-AF65-F5344CB8AC3E}">
        <p14:creationId xmlns:p14="http://schemas.microsoft.com/office/powerpoint/2010/main" val="391488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32D328B-ABBC-4179-B7EB-A271D588B109}" type="slidenum">
              <a:rPr lang="en-US"/>
              <a:pPr/>
              <a:t>‹#›</a:t>
            </a:fld>
            <a:endParaRPr lang="en-US"/>
          </a:p>
        </p:txBody>
      </p:sp>
    </p:spTree>
    <p:extLst>
      <p:ext uri="{BB962C8B-B14F-4D97-AF65-F5344CB8AC3E}">
        <p14:creationId xmlns:p14="http://schemas.microsoft.com/office/powerpoint/2010/main" val="283622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0568D37E-2D3E-47C1-AF64-A20395385FFA}" type="slidenum">
              <a:rPr lang="en-US"/>
              <a:pPr/>
              <a:t>‹#›</a:t>
            </a:fld>
            <a:endParaRPr lang="en-US"/>
          </a:p>
        </p:txBody>
      </p:sp>
    </p:spTree>
    <p:extLst>
      <p:ext uri="{BB962C8B-B14F-4D97-AF65-F5344CB8AC3E}">
        <p14:creationId xmlns:p14="http://schemas.microsoft.com/office/powerpoint/2010/main" val="412686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AEDDDF6-3FBC-4DC0-950B-B00125A31447}" type="slidenum">
              <a:rPr lang="en-US"/>
              <a:pPr/>
              <a:t>‹#›</a:t>
            </a:fld>
            <a:endParaRPr lang="en-US"/>
          </a:p>
        </p:txBody>
      </p:sp>
    </p:spTree>
    <p:extLst>
      <p:ext uri="{BB962C8B-B14F-4D97-AF65-F5344CB8AC3E}">
        <p14:creationId xmlns:p14="http://schemas.microsoft.com/office/powerpoint/2010/main" val="2470880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1BFBEAE0-C5B4-4484-B64B-0C7F50436DB3}" type="slidenum">
              <a:rPr lang="en-US"/>
              <a:pPr/>
              <a:t>‹#›</a:t>
            </a:fld>
            <a:endParaRPr lang="en-US"/>
          </a:p>
        </p:txBody>
      </p:sp>
    </p:spTree>
    <p:extLst>
      <p:ext uri="{BB962C8B-B14F-4D97-AF65-F5344CB8AC3E}">
        <p14:creationId xmlns:p14="http://schemas.microsoft.com/office/powerpoint/2010/main" val="1324298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09EC53CC-F6E5-4957-953A-0830024FD68E}" type="slidenum">
              <a:rPr lang="en-US"/>
              <a:pPr/>
              <a:t>‹#›</a:t>
            </a:fld>
            <a:endParaRPr lang="en-US"/>
          </a:p>
        </p:txBody>
      </p:sp>
    </p:spTree>
    <p:extLst>
      <p:ext uri="{BB962C8B-B14F-4D97-AF65-F5344CB8AC3E}">
        <p14:creationId xmlns:p14="http://schemas.microsoft.com/office/powerpoint/2010/main" val="2712332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2CCFE68-8F86-4F40-8192-21F6500D3DAA}" type="slidenum">
              <a:rPr lang="en-US"/>
              <a:pPr/>
              <a:t>‹#›</a:t>
            </a:fld>
            <a:endParaRPr lang="en-US"/>
          </a:p>
        </p:txBody>
      </p:sp>
    </p:spTree>
    <p:extLst>
      <p:ext uri="{BB962C8B-B14F-4D97-AF65-F5344CB8AC3E}">
        <p14:creationId xmlns:p14="http://schemas.microsoft.com/office/powerpoint/2010/main" val="258417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F804540B-F121-4EA2-B4DF-E0230C916901}" type="slidenum">
              <a:rPr lang="en-US"/>
              <a:pPr/>
              <a:t>‹#›</a:t>
            </a:fld>
            <a:endParaRPr lang="en-US"/>
          </a:p>
        </p:txBody>
      </p:sp>
    </p:spTree>
    <p:extLst>
      <p:ext uri="{BB962C8B-B14F-4D97-AF65-F5344CB8AC3E}">
        <p14:creationId xmlns:p14="http://schemas.microsoft.com/office/powerpoint/2010/main" val="226244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A3511ED-31F9-4209-A22E-2B00774B5954}" type="slidenum">
              <a:rPr lang="en-US"/>
              <a:pPr/>
              <a:t>‹#›</a:t>
            </a:fld>
            <a:endParaRPr lang="en-US"/>
          </a:p>
        </p:txBody>
      </p:sp>
    </p:spTree>
    <p:extLst>
      <p:ext uri="{BB962C8B-B14F-4D97-AF65-F5344CB8AC3E}">
        <p14:creationId xmlns:p14="http://schemas.microsoft.com/office/powerpoint/2010/main" val="3843901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38648B6-BB7B-4DFF-A04C-63CE77BF0ED6}" type="slidenum">
              <a:rPr lang="en-US"/>
              <a:pPr/>
              <a:t>‹#›</a:t>
            </a:fld>
            <a:endParaRPr lang="en-US"/>
          </a:p>
        </p:txBody>
      </p:sp>
    </p:spTree>
    <p:extLst>
      <p:ext uri="{BB962C8B-B14F-4D97-AF65-F5344CB8AC3E}">
        <p14:creationId xmlns:p14="http://schemas.microsoft.com/office/powerpoint/2010/main" val="31078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EC24A621-A8D8-4950-A428-D1FEFB4C825B}" type="slidenum">
              <a:rPr lang="en-US"/>
              <a:pPr/>
              <a:t>‹#›</a:t>
            </a:fld>
            <a:endParaRPr lang="en-US"/>
          </a:p>
        </p:txBody>
      </p:sp>
    </p:spTree>
    <p:extLst>
      <p:ext uri="{BB962C8B-B14F-4D97-AF65-F5344CB8AC3E}">
        <p14:creationId xmlns:p14="http://schemas.microsoft.com/office/powerpoint/2010/main" val="299994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CD2664F0-E47F-4CC4-95E1-A76BA230410E}" type="slidenum">
              <a:rPr lang="en-US"/>
              <a:pPr/>
              <a:t>‹#›</a:t>
            </a:fld>
            <a:endParaRPr lang="en-US"/>
          </a:p>
        </p:txBody>
      </p:sp>
    </p:spTree>
    <p:extLst>
      <p:ext uri="{BB962C8B-B14F-4D97-AF65-F5344CB8AC3E}">
        <p14:creationId xmlns:p14="http://schemas.microsoft.com/office/powerpoint/2010/main" val="4102151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35547A53-B452-445C-8294-4DD6820D4E5A}" type="slidenum">
              <a:rPr lang="en-US"/>
              <a:pPr/>
              <a:t>‹#›</a:t>
            </a:fld>
            <a:endParaRPr lang="en-US"/>
          </a:p>
        </p:txBody>
      </p:sp>
    </p:spTree>
    <p:extLst>
      <p:ext uri="{BB962C8B-B14F-4D97-AF65-F5344CB8AC3E}">
        <p14:creationId xmlns:p14="http://schemas.microsoft.com/office/powerpoint/2010/main" val="3979097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A0FD694F-470F-44EE-B9A5-B3FF9A2DAF67}" type="slidenum">
              <a:rPr lang="en-US"/>
              <a:pPr/>
              <a:t>‹#›</a:t>
            </a:fld>
            <a:endParaRPr lang="en-US"/>
          </a:p>
        </p:txBody>
      </p:sp>
    </p:spTree>
    <p:extLst>
      <p:ext uri="{BB962C8B-B14F-4D97-AF65-F5344CB8AC3E}">
        <p14:creationId xmlns:p14="http://schemas.microsoft.com/office/powerpoint/2010/main" val="145995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40F7165-FD44-4143-8D6F-82D5DA4E7A48}" type="slidenum">
              <a:rPr lang="en-US"/>
              <a:pPr/>
              <a:t>‹#›</a:t>
            </a:fld>
            <a:endParaRPr lang="en-US"/>
          </a:p>
        </p:txBody>
      </p:sp>
    </p:spTree>
    <p:extLst>
      <p:ext uri="{BB962C8B-B14F-4D97-AF65-F5344CB8AC3E}">
        <p14:creationId xmlns:p14="http://schemas.microsoft.com/office/powerpoint/2010/main" val="32696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F27DA987-B00A-4669-88B0-82076F9101AE}" type="slidenum">
              <a:rPr lang="en-US"/>
              <a:pPr/>
              <a:t>‹#›</a:t>
            </a:fld>
            <a:endParaRPr lang="en-US"/>
          </a:p>
        </p:txBody>
      </p:sp>
    </p:spTree>
    <p:extLst>
      <p:ext uri="{BB962C8B-B14F-4D97-AF65-F5344CB8AC3E}">
        <p14:creationId xmlns:p14="http://schemas.microsoft.com/office/powerpoint/2010/main" val="2693475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39AEA00-9550-4D0A-8EAC-DB0786A58A3E}" type="slidenum">
              <a:rPr lang="en-US"/>
              <a:pPr/>
              <a:t>‹#›</a:t>
            </a:fld>
            <a:endParaRPr lang="en-US"/>
          </a:p>
        </p:txBody>
      </p:sp>
    </p:spTree>
    <p:extLst>
      <p:ext uri="{BB962C8B-B14F-4D97-AF65-F5344CB8AC3E}">
        <p14:creationId xmlns:p14="http://schemas.microsoft.com/office/powerpoint/2010/main" val="3736288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D2C5F647-615D-4C1C-8AA5-D5443570456C}" type="slidenum">
              <a:rPr lang="en-US"/>
              <a:pPr/>
              <a:t>‹#›</a:t>
            </a:fld>
            <a:endParaRPr lang="en-US"/>
          </a:p>
        </p:txBody>
      </p:sp>
    </p:spTree>
    <p:extLst>
      <p:ext uri="{BB962C8B-B14F-4D97-AF65-F5344CB8AC3E}">
        <p14:creationId xmlns:p14="http://schemas.microsoft.com/office/powerpoint/2010/main" val="261330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00699C6A-9915-4C15-BCAF-7DD663FD1A83}" type="slidenum">
              <a:rPr lang="en-US"/>
              <a:pPr/>
              <a:t>‹#›</a:t>
            </a:fld>
            <a:endParaRPr lang="en-US"/>
          </a:p>
        </p:txBody>
      </p:sp>
    </p:spTree>
    <p:extLst>
      <p:ext uri="{BB962C8B-B14F-4D97-AF65-F5344CB8AC3E}">
        <p14:creationId xmlns:p14="http://schemas.microsoft.com/office/powerpoint/2010/main" val="2814056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067F273D-39C1-4197-8428-40FC41E7EF48}" type="slidenum">
              <a:rPr lang="en-US"/>
              <a:pPr/>
              <a:t>‹#›</a:t>
            </a:fld>
            <a:endParaRPr lang="en-US"/>
          </a:p>
        </p:txBody>
      </p:sp>
    </p:spTree>
    <p:extLst>
      <p:ext uri="{BB962C8B-B14F-4D97-AF65-F5344CB8AC3E}">
        <p14:creationId xmlns:p14="http://schemas.microsoft.com/office/powerpoint/2010/main" val="249872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116BA7DB-87E1-4A16-9ABA-8C1B362E6579}" type="slidenum">
              <a:rPr lang="en-US"/>
              <a:pPr/>
              <a:t>‹#›</a:t>
            </a:fld>
            <a:endParaRPr lang="en-US"/>
          </a:p>
        </p:txBody>
      </p:sp>
    </p:spTree>
    <p:extLst>
      <p:ext uri="{BB962C8B-B14F-4D97-AF65-F5344CB8AC3E}">
        <p14:creationId xmlns:p14="http://schemas.microsoft.com/office/powerpoint/2010/main" val="379893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AD092A6-2D5A-46FA-BC55-82ADDAC3E5E3}" type="slidenum">
              <a:rPr lang="en-US"/>
              <a:pPr/>
              <a:t>‹#›</a:t>
            </a:fld>
            <a:endParaRPr lang="en-US"/>
          </a:p>
        </p:txBody>
      </p:sp>
    </p:spTree>
    <p:extLst>
      <p:ext uri="{BB962C8B-B14F-4D97-AF65-F5344CB8AC3E}">
        <p14:creationId xmlns:p14="http://schemas.microsoft.com/office/powerpoint/2010/main" val="2373258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BAFC8F9A-EE9D-47CE-9D83-1DB598A29C62}" type="slidenum">
              <a:rPr lang="en-US"/>
              <a:pPr/>
              <a:t>‹#›</a:t>
            </a:fld>
            <a:endParaRPr lang="en-US"/>
          </a:p>
        </p:txBody>
      </p:sp>
    </p:spTree>
    <p:extLst>
      <p:ext uri="{BB962C8B-B14F-4D97-AF65-F5344CB8AC3E}">
        <p14:creationId xmlns:p14="http://schemas.microsoft.com/office/powerpoint/2010/main" val="267365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C7984AA8-C1FA-47EF-ACB7-EC33FE4FB52D}" type="slidenum">
              <a:rPr lang="en-US"/>
              <a:pPr/>
              <a:t>‹#›</a:t>
            </a:fld>
            <a:endParaRPr lang="en-US"/>
          </a:p>
        </p:txBody>
      </p:sp>
    </p:spTree>
    <p:extLst>
      <p:ext uri="{BB962C8B-B14F-4D97-AF65-F5344CB8AC3E}">
        <p14:creationId xmlns:p14="http://schemas.microsoft.com/office/powerpoint/2010/main" val="258544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369DB48-BEE2-4CC1-9399-68B4B698470B}" type="slidenum">
              <a:rPr lang="en-US"/>
              <a:pPr/>
              <a:t>‹#›</a:t>
            </a:fld>
            <a:endParaRPr lang="en-US"/>
          </a:p>
        </p:txBody>
      </p:sp>
    </p:spTree>
    <p:extLst>
      <p:ext uri="{BB962C8B-B14F-4D97-AF65-F5344CB8AC3E}">
        <p14:creationId xmlns:p14="http://schemas.microsoft.com/office/powerpoint/2010/main" val="2993402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91E4FB62-C4D1-4183-BB17-3FABE1039F5C}" type="slidenum">
              <a:rPr lang="en-US"/>
              <a:pPr/>
              <a:t>‹#›</a:t>
            </a:fld>
            <a:endParaRPr lang="en-US"/>
          </a:p>
        </p:txBody>
      </p:sp>
    </p:spTree>
    <p:extLst>
      <p:ext uri="{BB962C8B-B14F-4D97-AF65-F5344CB8AC3E}">
        <p14:creationId xmlns:p14="http://schemas.microsoft.com/office/powerpoint/2010/main" val="110584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2A250685-F0E6-4D17-88CC-D574715A0314}" type="slidenum">
              <a:rPr lang="en-US"/>
              <a:pPr/>
              <a:t>‹#›</a:t>
            </a:fld>
            <a:endParaRPr lang="en-US"/>
          </a:p>
        </p:txBody>
      </p:sp>
    </p:spTree>
    <p:extLst>
      <p:ext uri="{BB962C8B-B14F-4D97-AF65-F5344CB8AC3E}">
        <p14:creationId xmlns:p14="http://schemas.microsoft.com/office/powerpoint/2010/main" val="290453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569C7C7-4BF1-4D05-866A-E74DBEB13A5E}" type="slidenum">
              <a:rPr lang="en-US"/>
              <a:pPr/>
              <a:t>‹#›</a:t>
            </a:fld>
            <a:endParaRPr lang="en-US"/>
          </a:p>
        </p:txBody>
      </p:sp>
    </p:spTree>
    <p:extLst>
      <p:ext uri="{BB962C8B-B14F-4D97-AF65-F5344CB8AC3E}">
        <p14:creationId xmlns:p14="http://schemas.microsoft.com/office/powerpoint/2010/main" val="2973025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80044F4F-1C15-4C37-B152-612F81819CBD}" type="slidenum">
              <a:rPr lang="en-US"/>
              <a:pPr/>
              <a:t>‹#›</a:t>
            </a:fld>
            <a:endParaRPr lang="en-US"/>
          </a:p>
        </p:txBody>
      </p:sp>
    </p:spTree>
    <p:extLst>
      <p:ext uri="{BB962C8B-B14F-4D97-AF65-F5344CB8AC3E}">
        <p14:creationId xmlns:p14="http://schemas.microsoft.com/office/powerpoint/2010/main" val="615576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D0F1A780-2C73-4E1C-906F-741D344DA601}" type="slidenum">
              <a:rPr lang="en-US"/>
              <a:pPr/>
              <a:t>‹#›</a:t>
            </a:fld>
            <a:endParaRPr lang="en-US"/>
          </a:p>
        </p:txBody>
      </p:sp>
    </p:spTree>
    <p:extLst>
      <p:ext uri="{BB962C8B-B14F-4D97-AF65-F5344CB8AC3E}">
        <p14:creationId xmlns:p14="http://schemas.microsoft.com/office/powerpoint/2010/main" val="3720038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19BDD464-A08B-4EFF-A33F-6845356B7A3C}" type="slidenum">
              <a:rPr lang="en-US"/>
              <a:pPr/>
              <a:t>‹#›</a:t>
            </a:fld>
            <a:endParaRPr lang="en-US"/>
          </a:p>
        </p:txBody>
      </p:sp>
    </p:spTree>
    <p:extLst>
      <p:ext uri="{BB962C8B-B14F-4D97-AF65-F5344CB8AC3E}">
        <p14:creationId xmlns:p14="http://schemas.microsoft.com/office/powerpoint/2010/main" val="236931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ECB11698-5E5E-492E-90E9-3AB6D6B3E901}" type="slidenum">
              <a:rPr lang="en-US"/>
              <a:pPr/>
              <a:t>‹#›</a:t>
            </a:fld>
            <a:endParaRPr lang="en-US"/>
          </a:p>
        </p:txBody>
      </p:sp>
    </p:spTree>
    <p:extLst>
      <p:ext uri="{BB962C8B-B14F-4D97-AF65-F5344CB8AC3E}">
        <p14:creationId xmlns:p14="http://schemas.microsoft.com/office/powerpoint/2010/main" val="143914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2FF3A04C-0DEA-462E-800C-AF2937076BFD}" type="slidenum">
              <a:rPr lang="en-US"/>
              <a:pPr/>
              <a:t>‹#›</a:t>
            </a:fld>
            <a:endParaRPr lang="en-US"/>
          </a:p>
        </p:txBody>
      </p:sp>
    </p:spTree>
    <p:extLst>
      <p:ext uri="{BB962C8B-B14F-4D97-AF65-F5344CB8AC3E}">
        <p14:creationId xmlns:p14="http://schemas.microsoft.com/office/powerpoint/2010/main" val="84469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9634AC3D-1556-448F-81B3-C0379496F5A4}" type="slidenum">
              <a:rPr lang="en-US"/>
              <a:pPr/>
              <a:t>‹#›</a:t>
            </a:fld>
            <a:endParaRPr lang="en-US"/>
          </a:p>
        </p:txBody>
      </p:sp>
    </p:spTree>
    <p:extLst>
      <p:ext uri="{BB962C8B-B14F-4D97-AF65-F5344CB8AC3E}">
        <p14:creationId xmlns:p14="http://schemas.microsoft.com/office/powerpoint/2010/main" val="347910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B93C7-DAC2-488E-975E-76512121CB9A}" type="slidenum">
              <a:rPr lang="en-US"/>
              <a:pPr/>
              <a:t>‹#›</a:t>
            </a:fld>
            <a:endParaRPr lang="en-US"/>
          </a:p>
        </p:txBody>
      </p:sp>
    </p:spTree>
    <p:extLst>
      <p:ext uri="{BB962C8B-B14F-4D97-AF65-F5344CB8AC3E}">
        <p14:creationId xmlns:p14="http://schemas.microsoft.com/office/powerpoint/2010/main" val="121309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3C67466-BAB6-4A4C-8647-FE156DBA828F}" type="slidenum">
              <a:rPr lang="en-US"/>
              <a:pPr/>
              <a:t>‹#›</a:t>
            </a:fld>
            <a:endParaRPr lang="en-US"/>
          </a:p>
        </p:txBody>
      </p:sp>
    </p:spTree>
    <p:extLst>
      <p:ext uri="{BB962C8B-B14F-4D97-AF65-F5344CB8AC3E}">
        <p14:creationId xmlns:p14="http://schemas.microsoft.com/office/powerpoint/2010/main" val="32761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261942C-72F4-42EF-A1B9-7EB4D2982296}" type="slidenum">
              <a:rPr lang="en-US"/>
              <a:pPr/>
              <a:t>‹#›</a:t>
            </a:fld>
            <a:endParaRPr lang="en-US"/>
          </a:p>
        </p:txBody>
      </p:sp>
    </p:spTree>
    <p:extLst>
      <p:ext uri="{BB962C8B-B14F-4D97-AF65-F5344CB8AC3E}">
        <p14:creationId xmlns:p14="http://schemas.microsoft.com/office/powerpoint/2010/main" val="2959015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FEF5475A-EB34-4495-BA8D-8B269402F2BD}" type="slidenum">
              <a:rPr lang="en-US"/>
              <a:pPr/>
              <a:t>‹#›</a:t>
            </a:fld>
            <a:endParaRPr lang="en-US"/>
          </a:p>
        </p:txBody>
      </p:sp>
    </p:spTree>
    <p:extLst>
      <p:ext uri="{BB962C8B-B14F-4D97-AF65-F5344CB8AC3E}">
        <p14:creationId xmlns:p14="http://schemas.microsoft.com/office/powerpoint/2010/main" val="2116932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2.png"/><Relationship Id="rId2" Type="http://schemas.openxmlformats.org/officeDocument/2006/relationships/slideLayout" Target="../slideLayouts/slideLayout125.xml"/><Relationship Id="rId16" Type="http://schemas.openxmlformats.org/officeDocument/2006/relationships/image" Target="../media/image4.emf"/><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1.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2.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6" Type="http://schemas.openxmlformats.org/officeDocument/2006/relationships/image" Target="../media/image2.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4.emf"/><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image" Target="../media/image2.png"/><Relationship Id="rId2" Type="http://schemas.openxmlformats.org/officeDocument/2006/relationships/slideLayout" Target="../slideLayouts/slideLayout176.xml"/><Relationship Id="rId16" Type="http://schemas.openxmlformats.org/officeDocument/2006/relationships/image" Target="../media/image4.emf"/><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5.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2.pn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image" Target="../media/image2.png"/><Relationship Id="rId2" Type="http://schemas.openxmlformats.org/officeDocument/2006/relationships/slideLayout" Target="../slideLayouts/slideLayout202.xml"/><Relationship Id="rId16" Type="http://schemas.openxmlformats.org/officeDocument/2006/relationships/image" Target="../media/image4.emf"/><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theme" Target="../theme/theme17.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theme" Target="../theme/theme18.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image" Target="../media/image2.png"/><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e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2.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anose="020B0503020202020204" pitchFamily="34" charset="0"/>
              </a:defRPr>
            </a:lvl1pPr>
          </a:lstStyle>
          <a:p>
            <a:fld id="{DB018190-5B37-4972-90DB-EFE5A2236470}" type="slidenum">
              <a:rPr lang="en-US"/>
              <a:pPr/>
              <a:t>‹#›</a:t>
            </a:fld>
            <a:endParaRPr lang="en-US"/>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7"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mn-cs"/>
              </a:defRPr>
            </a:lvl1pPr>
          </a:lstStyle>
          <a:p>
            <a:pPr>
              <a:defRPr/>
            </a:pPr>
            <a:endParaRPr lang="en-US"/>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mn-cs"/>
              </a:defRPr>
            </a:lvl1pPr>
          </a:lstStyle>
          <a:p>
            <a:pPr>
              <a:defRPr/>
            </a:pPr>
            <a:endParaRPr lang="en-US"/>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panose="020B0604020202020204" pitchFamily="34" charset="0"/>
              </a:defRPr>
            </a:lvl1pPr>
          </a:lstStyle>
          <a:p>
            <a:fld id="{02A10308-31FB-47A5-A212-873A2DF03EE9}" type="slidenum">
              <a:rPr lang="en-US"/>
              <a:pPr/>
              <a:t>‹#›</a:t>
            </a:fld>
            <a:endParaRPr lang="en-US"/>
          </a:p>
        </p:txBody>
      </p:sp>
      <p:pic>
        <p:nvPicPr>
          <p:cNvPr id="10247" name="Picture 12" descr="you belong_c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MCBD08305_00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126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rial Narrow" panose="020B0606020202030204" pitchFamily="34" charset="0"/>
              </a:defRPr>
            </a:lvl1pPr>
          </a:lstStyle>
          <a:p>
            <a:fld id="{9FC98AAF-ACBA-4AB1-BF6C-E44EF80CACAF}" type="slidenum">
              <a:rPr lang="en-US"/>
              <a:pPr/>
              <a:t>‹#›</a:t>
            </a:fld>
            <a:endParaRPr lang="en-US"/>
          </a:p>
        </p:txBody>
      </p:sp>
      <p:pic>
        <p:nvPicPr>
          <p:cNvPr id="11272" name="Picture 8" descr="telescop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9"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4010"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03DD712D-78DE-483A-9BB8-736E14A6EA71}" type="slidenum">
              <a:rPr lang="en-US"/>
              <a:pPr/>
              <a:t>‹#›</a:t>
            </a:fld>
            <a:endParaRPr lang="en-US"/>
          </a:p>
        </p:txBody>
      </p:sp>
      <p:pic>
        <p:nvPicPr>
          <p:cNvPr id="12296"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1"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D1ED4B8-E950-4E32-B3FF-9C92AB65B59E}" type="slidenum">
              <a:rPr lang="en-US">
                <a:solidFill>
                  <a:srgbClr val="000000"/>
                </a:solidFill>
                <a:cs typeface="Arial"/>
              </a:rPr>
              <a:pPr>
                <a:defRPr/>
              </a:pPr>
              <a:t>‹#›</a:t>
            </a:fld>
            <a:endParaRPr lang="en-US">
              <a:solidFill>
                <a:srgbClr val="000000"/>
              </a:solidFill>
              <a:cs typeface="Arial"/>
            </a:endParaRPr>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9232233"/>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cs typeface="Arial"/>
              </a:rPr>
              <a:pPr>
                <a:defRPr/>
              </a:pPr>
              <a:t>‹#›</a:t>
            </a:fld>
            <a:endParaRPr lang="en-US">
              <a:solidFill>
                <a:srgbClr val="000000"/>
              </a:solidFill>
              <a:cs typeface="Arial"/>
            </a:endParaRPr>
          </a:p>
        </p:txBody>
      </p:sp>
      <p:pic>
        <p:nvPicPr>
          <p:cNvPr id="1032" name="Picture 8" descr="telescope"/>
          <p:cNvPicPr>
            <a:picLocks noChangeAspect="1" noChangeArrowheads="1"/>
          </p:cNvPicPr>
          <p:nvPr userDrawn="1"/>
        </p:nvPicPr>
        <p:blipFill>
          <a:blip r:embed="rId16"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375140865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cs typeface="Arial"/>
              </a:rPr>
              <a:pPr>
                <a:defRPr/>
              </a:pPr>
              <a:t>‹#›</a:t>
            </a:fld>
            <a:endParaRPr lang="en-US">
              <a:solidFill>
                <a:srgbClr val="000000"/>
              </a:solidFill>
              <a:cs typeface="Arial"/>
            </a:endParaRPr>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1843214371"/>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cs typeface="Arial"/>
              </a:rPr>
              <a:pPr/>
              <a:t>‹#›</a:t>
            </a:fld>
            <a:endParaRPr lang="en-US">
              <a:solidFill>
                <a:srgbClr val="000000"/>
              </a:solidFill>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1236845708"/>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cs typeface="Arial"/>
              </a:rPr>
              <a:pPr>
                <a:defRPr/>
              </a:pPr>
              <a:t>‹#›</a:t>
            </a:fld>
            <a:endParaRPr lang="en-US">
              <a:solidFill>
                <a:srgbClr val="000000"/>
              </a:solidFill>
              <a:cs typeface="Arial"/>
            </a:endParaRPr>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87336549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a:endParaRPr lang="en-US">
              <a:solidFill>
                <a:srgbClr val="000000"/>
              </a:solidFill>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cs typeface="Arial"/>
              </a:rPr>
              <a:pPr/>
              <a:t>‹#›</a:t>
            </a:fld>
            <a:endParaRPr lang="en-US">
              <a:solidFill>
                <a:srgbClr val="000000"/>
              </a:solidFill>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1698126962"/>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MCBD08305_00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anose="020B0606020202030204" pitchFamily="34" charset="0"/>
              </a:defRPr>
            </a:lvl1pPr>
          </a:lstStyle>
          <a:p>
            <a:fld id="{9AB3B677-E3B8-4364-83A6-B9F93CE8D4C6}" type="slidenum">
              <a:rPr lang="en-US"/>
              <a:pPr/>
              <a:t>‹#›</a:t>
            </a:fld>
            <a:endParaRPr lang="en-US"/>
          </a:p>
        </p:txBody>
      </p:sp>
      <p:pic>
        <p:nvPicPr>
          <p:cNvPr id="2056" name="Picture 8" descr="telescop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989"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anose="020B0503020202020204" pitchFamily="34" charset="0"/>
              </a:defRPr>
            </a:lvl1pPr>
          </a:lstStyle>
          <a:p>
            <a:fld id="{51C96758-6C37-47F5-92C3-CCE7A8183C13}" type="slidenum">
              <a:rPr lang="en-US"/>
              <a:pPr/>
              <a:t>‹#›</a:t>
            </a:fld>
            <a:endParaRPr lang="en-US"/>
          </a:p>
        </p:txBody>
      </p:sp>
      <p:pic>
        <p:nvPicPr>
          <p:cNvPr id="3080"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0"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Arial"/>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Arial"/>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45EACBE1-806F-4A48-9689-BD34FC2F7092}" type="slidenum">
              <a:rPr lang="en-US"/>
              <a:pPr/>
              <a:t>‹#›</a:t>
            </a:fld>
            <a:endParaRPr lang="en-US"/>
          </a:p>
        </p:txBody>
      </p:sp>
      <p:pic>
        <p:nvPicPr>
          <p:cNvPr id="4104"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1"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Arial"/>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Arial"/>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510AF234-364C-4A4B-B14A-984069A97E9B}" type="slidenum">
              <a:rPr lang="en-US"/>
              <a:pPr/>
              <a:t>‹#›</a:t>
            </a:fld>
            <a:endParaRPr lang="en-US"/>
          </a:p>
        </p:txBody>
      </p:sp>
      <p:pic>
        <p:nvPicPr>
          <p:cNvPr id="5128"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2"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Arial"/>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Arial"/>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17B2F370-9B64-477F-BE45-E57CCA1F2BBD}" type="slidenum">
              <a:rPr lang="en-US"/>
              <a:pPr/>
              <a:t>‹#›</a:t>
            </a:fld>
            <a:endParaRPr lang="en-US"/>
          </a:p>
        </p:txBody>
      </p:sp>
      <p:pic>
        <p:nvPicPr>
          <p:cNvPr id="615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3"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MCBD08305_000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rial Narrow" panose="020B0606020202030204" pitchFamily="34" charset="0"/>
              </a:defRPr>
            </a:lvl1pPr>
          </a:lstStyle>
          <a:p>
            <a:fld id="{AC9E8396-DC86-4263-BF3D-9857B7E3AE24}" type="slidenum">
              <a:rPr lang="en-US"/>
              <a:pPr/>
              <a:t>‹#›</a:t>
            </a:fld>
            <a:endParaRPr lang="en-US"/>
          </a:p>
        </p:txBody>
      </p:sp>
      <p:pic>
        <p:nvPicPr>
          <p:cNvPr id="7176" name="Picture 8" descr="telescop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4"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577DBDE0-4726-47E8-A304-6278003668FA}" type="slidenum">
              <a:rPr lang="en-US"/>
              <a:pPr/>
              <a:t>‹#›</a:t>
            </a:fld>
            <a:endParaRPr lang="en-US"/>
          </a:p>
        </p:txBody>
      </p:sp>
      <p:pic>
        <p:nvPicPr>
          <p:cNvPr id="8200"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5"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MCBD08305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solidFill>
                  <a:srgbClr val="000000"/>
                </a:solidFill>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solidFill>
                  <a:srgbClr val="000000"/>
                </a:solidFill>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rgbClr val="000000"/>
                </a:solidFill>
                <a:latin typeface="Agency FB" panose="020B0503020202020204" pitchFamily="34" charset="0"/>
              </a:defRPr>
            </a:lvl1pPr>
          </a:lstStyle>
          <a:p>
            <a:fld id="{0997FC88-D983-4EBD-B777-C76C1FDBD717}" type="slidenum">
              <a:rPr lang="en-US"/>
              <a:pPr/>
              <a:t>‹#›</a:t>
            </a:fld>
            <a:endParaRPr lang="en-US"/>
          </a:p>
        </p:txBody>
      </p:sp>
      <p:pic>
        <p:nvPicPr>
          <p:cNvPr id="9224"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6"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www.istockphoto.com/stock-illustration-14257049-number-one.php" TargetMode="External"/><Relationship Id="rId2" Type="http://schemas.openxmlformats.org/officeDocument/2006/relationships/notesSlide" Target="../notesSlides/notesSlide10.xml"/><Relationship Id="rId1" Type="http://schemas.openxmlformats.org/officeDocument/2006/relationships/slideLayout" Target="../slideLayouts/slideLayout14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4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9.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9.xml"/><Relationship Id="rId5" Type="http://schemas.openxmlformats.org/officeDocument/2006/relationships/image" Target="../media/image2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4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4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3.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6.xml"/><Relationship Id="rId1" Type="http://schemas.openxmlformats.org/officeDocument/2006/relationships/slideLayout" Target="../slideLayouts/slideLayout13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9.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9.xml"/><Relationship Id="rId5" Type="http://schemas.openxmlformats.org/officeDocument/2006/relationships/image" Target="../media/image25.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9.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43.xml"/><Relationship Id="rId6" Type="http://schemas.openxmlformats.org/officeDocument/2006/relationships/image" Target="../media/image26.png"/><Relationship Id="rId5" Type="http://schemas.openxmlformats.org/officeDocument/2006/relationships/image" Target="../media/image40.png"/><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2.xml"/><Relationship Id="rId1" Type="http://schemas.openxmlformats.org/officeDocument/2006/relationships/slideLayout" Target="../slideLayouts/slideLayout143.xml"/><Relationship Id="rId5" Type="http://schemas.openxmlformats.org/officeDocument/2006/relationships/image" Target="../media/image42.wmf"/><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4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6.xml"/><Relationship Id="rId1" Type="http://schemas.openxmlformats.org/officeDocument/2006/relationships/slideLayout" Target="../slideLayouts/slideLayout143.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43.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43.xml"/><Relationship Id="rId4" Type="http://schemas.openxmlformats.org/officeDocument/2006/relationships/image" Target="../media/image46.w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67.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67.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4.xml"/><Relationship Id="rId1" Type="http://schemas.openxmlformats.org/officeDocument/2006/relationships/slideLayout" Target="../slideLayouts/slideLayout167.xml"/><Relationship Id="rId5" Type="http://schemas.openxmlformats.org/officeDocument/2006/relationships/image" Target="../media/image52.jpe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63.xml"/><Relationship Id="rId6" Type="http://schemas.openxmlformats.org/officeDocument/2006/relationships/image" Target="../media/image53.jpeg"/><Relationship Id="rId5" Type="http://schemas.openxmlformats.org/officeDocument/2006/relationships/image" Target="../media/image26.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67.xml"/><Relationship Id="rId5" Type="http://schemas.openxmlformats.org/officeDocument/2006/relationships/image" Target="../media/image53.jpe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67.xml"/><Relationship Id="rId5" Type="http://schemas.openxmlformats.org/officeDocument/2006/relationships/image" Target="../media/image53.jpe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67.xml"/><Relationship Id="rId5" Type="http://schemas.openxmlformats.org/officeDocument/2006/relationships/image" Target="../media/image53.jpe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7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6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emf"/></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63.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2.xml"/><Relationship Id="rId1" Type="http://schemas.openxmlformats.org/officeDocument/2006/relationships/slideLayout" Target="../slideLayouts/slideLayout18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8.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95.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95.xml"/><Relationship Id="rId6" Type="http://schemas.openxmlformats.org/officeDocument/2006/relationships/image" Target="../media/image60.emf"/><Relationship Id="rId5" Type="http://schemas.openxmlformats.org/officeDocument/2006/relationships/image" Target="../media/image53.jpeg"/><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95.xml"/><Relationship Id="rId6" Type="http://schemas.openxmlformats.org/officeDocument/2006/relationships/image" Target="../media/image26.png"/><Relationship Id="rId5" Type="http://schemas.openxmlformats.org/officeDocument/2006/relationships/image" Target="../media/image53.jpeg"/><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07.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168.xml"/><Relationship Id="rId6" Type="http://schemas.openxmlformats.org/officeDocument/2006/relationships/image" Target="../media/image27.png"/><Relationship Id="rId5" Type="http://schemas.openxmlformats.org/officeDocument/2006/relationships/image" Target="../media/image53.jpeg"/><Relationship Id="rId4" Type="http://schemas.openxmlformats.org/officeDocument/2006/relationships/image" Target="../media/image37.png"/></Relationships>
</file>

<file path=ppt/slides/_rels/slide6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168.xml"/><Relationship Id="rId6" Type="http://schemas.openxmlformats.org/officeDocument/2006/relationships/image" Target="../media/image61.emf"/><Relationship Id="rId5" Type="http://schemas.openxmlformats.org/officeDocument/2006/relationships/image" Target="../media/image53.jpeg"/><Relationship Id="rId10" Type="http://schemas.openxmlformats.org/officeDocument/2006/relationships/image" Target="../media/image26.png"/><Relationship Id="rId4" Type="http://schemas.openxmlformats.org/officeDocument/2006/relationships/image" Target="../media/image37.png"/><Relationship Id="rId9" Type="http://schemas.openxmlformats.org/officeDocument/2006/relationships/image" Target="../media/image6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26.xml"/><Relationship Id="rId6" Type="http://schemas.openxmlformats.org/officeDocument/2006/relationships/image" Target="../media/image65.jpeg"/><Relationship Id="rId5" Type="http://schemas.openxmlformats.org/officeDocument/2006/relationships/image" Target="../media/image36.wmf"/><Relationship Id="rId4" Type="http://schemas.openxmlformats.org/officeDocument/2006/relationships/image" Target="../media/image64.jpe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67.xml"/><Relationship Id="rId4" Type="http://schemas.openxmlformats.org/officeDocument/2006/relationships/image" Target="../media/image46.wmf"/></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0.png"/><Relationship Id="rId2" Type="http://schemas.openxmlformats.org/officeDocument/2006/relationships/notesSlide" Target="../notesSlides/notesSlide72.xml"/><Relationship Id="rId1" Type="http://schemas.openxmlformats.org/officeDocument/2006/relationships/slideLayout" Target="../slideLayouts/slideLayout163.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p:txBody>
          <a:bodyPr/>
          <a:lstStyle/>
          <a:p>
            <a:pPr>
              <a:buFontTx/>
              <a:buNone/>
            </a:pPr>
            <a:r>
              <a:rPr lang="en-US" smtClean="0"/>
              <a:t> </a:t>
            </a:r>
          </a:p>
        </p:txBody>
      </p:sp>
      <p:pic>
        <p:nvPicPr>
          <p:cNvPr id="38915" name="Picture 3" descr="Big Picture Background2gif.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0"/>
            <a:ext cx="91916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Picture 4" descr="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 y="5070475"/>
            <a:ext cx="1714500" cy="168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63" y="280988"/>
            <a:ext cx="8324851" cy="330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149090" y="398947"/>
            <a:ext cx="4994910" cy="1446550"/>
          </a:xfrm>
          <a:prstGeom prst="rect">
            <a:avLst/>
          </a:prstGeom>
          <a:solidFill>
            <a:srgbClr val="0000FF"/>
          </a:solidFill>
          <a:ln>
            <a:solidFill>
              <a:schemeClr val="accent3"/>
            </a:solidFill>
          </a:ln>
        </p:spPr>
        <p:txBody>
          <a:bodyPr>
            <a:spAutoFit/>
          </a:bodyPr>
          <a:lstStyle/>
          <a:p>
            <a:pPr algn="ctr">
              <a:defRPr/>
            </a:pP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Sermon– </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Part one</a:t>
            </a:r>
          </a:p>
          <a:p>
            <a:pPr algn="ctr">
              <a:defRPr/>
            </a:pP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C</a:t>
            </a:r>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lass </a:t>
            </a:r>
            <a:r>
              <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mn-cs"/>
              </a:rPr>
              <a:t>- Part two</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47107" name="Rectangle 8"/>
          <p:cNvSpPr>
            <a:spLocks noGrp="1" noChangeArrowheads="1"/>
          </p:cNvSpPr>
          <p:nvPr>
            <p:ph type="title"/>
          </p:nvPr>
        </p:nvSpPr>
        <p:spPr>
          <a:xfrm>
            <a:off x="0" y="85725"/>
            <a:ext cx="9144000" cy="1143000"/>
          </a:xfrm>
        </p:spPr>
        <p:txBody>
          <a:bodyPr/>
          <a:lstStyle/>
          <a:p>
            <a:pPr eaLnBrk="1" hangingPunct="1"/>
            <a:r>
              <a:rPr lang="en-US" smtClean="0"/>
              <a:t>The </a:t>
            </a:r>
            <a:r>
              <a:rPr lang="en-US" smtClean="0">
                <a:solidFill>
                  <a:srgbClr val="E0014A"/>
                </a:solidFill>
              </a:rPr>
              <a:t>ONE</a:t>
            </a:r>
            <a:r>
              <a:rPr lang="en-US" smtClean="0"/>
              <a:t> Gospel</a:t>
            </a:r>
          </a:p>
        </p:txBody>
      </p:sp>
      <p:sp>
        <p:nvSpPr>
          <p:cNvPr id="47108"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2124805" name="Text Box 5"/>
          <p:cNvSpPr txBox="1">
            <a:spLocks noChangeArrowheads="1"/>
          </p:cNvSpPr>
          <p:nvPr/>
        </p:nvSpPr>
        <p:spPr bwMode="auto">
          <a:xfrm>
            <a:off x="3419061" y="1616766"/>
            <a:ext cx="5070889" cy="1175706"/>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lnSpc>
                <a:spcPct val="85000"/>
              </a:lnSpc>
              <a:spcBef>
                <a:spcPct val="50000"/>
              </a:spcBef>
              <a:defRPr/>
            </a:pPr>
            <a:r>
              <a:rPr lang="en-US" i="0">
                <a:solidFill>
                  <a:srgbClr val="FFFFFF"/>
                </a:solidFill>
              </a:rPr>
              <a:t>How can I be certain? </a:t>
            </a:r>
          </a:p>
          <a:p>
            <a:pPr algn="ctr">
              <a:lnSpc>
                <a:spcPct val="85000"/>
              </a:lnSpc>
              <a:spcBef>
                <a:spcPct val="50000"/>
              </a:spcBef>
              <a:defRPr/>
            </a:pPr>
            <a:r>
              <a:rPr lang="en-US" i="0">
                <a:solidFill>
                  <a:srgbClr val="FFFFFF"/>
                </a:solidFill>
              </a:rPr>
              <a:t>Where would we start?</a:t>
            </a:r>
          </a:p>
        </p:txBody>
      </p:sp>
      <p:sp>
        <p:nvSpPr>
          <p:cNvPr id="2124806" name="Text Box 6"/>
          <p:cNvSpPr txBox="1">
            <a:spLocks noChangeArrowheads="1"/>
          </p:cNvSpPr>
          <p:nvPr/>
        </p:nvSpPr>
        <p:spPr bwMode="auto">
          <a:xfrm>
            <a:off x="3565525" y="3444875"/>
            <a:ext cx="4938713" cy="1323439"/>
          </a:xfrm>
          <a:prstGeom prst="rect">
            <a:avLst/>
          </a:prstGeom>
          <a:noFill/>
          <a:ln w="9525" algn="ctr">
            <a:noFill/>
            <a:miter lim="800000"/>
            <a:headEnd/>
            <a:tailEnd/>
          </a:ln>
          <a:effectLst/>
        </p:spPr>
        <p:txBody>
          <a:bodyPr>
            <a:spAutoFit/>
            <a:flatTx/>
          </a:bodyPr>
          <a:lstStyle/>
          <a:p>
            <a:pPr algn="ctr">
              <a:spcBef>
                <a:spcPct val="50000"/>
              </a:spcBef>
              <a:defRPr/>
            </a:pPr>
            <a:r>
              <a:rPr lang="en-US" sz="8000" b="1" i="0" dirty="0">
                <a:solidFill>
                  <a:srgbClr val="FF9900"/>
                </a:solidFill>
                <a:effectLst>
                  <a:outerShdw blurRad="38100" dist="38100" dir="2700000" algn="tl">
                    <a:srgbClr val="000000">
                      <a:alpha val="43137"/>
                    </a:srgbClr>
                  </a:outerShdw>
                </a:effectLst>
                <a:latin typeface="Eras Demi ITC" pitchFamily="34" charset="0"/>
                <a:cs typeface="+mn-cs"/>
              </a:rPr>
              <a:t>GOSPEL</a:t>
            </a:r>
          </a:p>
        </p:txBody>
      </p:sp>
      <p:pic>
        <p:nvPicPr>
          <p:cNvPr id="8" name="Picture 17" descr="Number On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867665"/>
            <a:ext cx="3570927" cy="360369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24805"/>
                                        </p:tgtEl>
                                        <p:attrNameLst>
                                          <p:attrName>style.visibility</p:attrName>
                                        </p:attrNameLst>
                                      </p:cBhvr>
                                      <p:to>
                                        <p:strVal val="visible"/>
                                      </p:to>
                                    </p:set>
                                    <p:animEffect transition="in" filter="fade">
                                      <p:cBhvr>
                                        <p:cTn id="7" dur="1000"/>
                                        <p:tgtEl>
                                          <p:spTgt spid="2124805"/>
                                        </p:tgtEl>
                                      </p:cBhvr>
                                    </p:animEffect>
                                    <p:anim calcmode="lin" valueType="num">
                                      <p:cBhvr>
                                        <p:cTn id="8" dur="1000" fill="hold"/>
                                        <p:tgtEl>
                                          <p:spTgt spid="2124805"/>
                                        </p:tgtEl>
                                        <p:attrNameLst>
                                          <p:attrName>ppt_x</p:attrName>
                                        </p:attrNameLst>
                                      </p:cBhvr>
                                      <p:tavLst>
                                        <p:tav tm="0">
                                          <p:val>
                                            <p:strVal val="#ppt_x"/>
                                          </p:val>
                                        </p:tav>
                                        <p:tav tm="100000">
                                          <p:val>
                                            <p:strVal val="#ppt_x"/>
                                          </p:val>
                                        </p:tav>
                                      </p:tavLst>
                                    </p:anim>
                                    <p:anim calcmode="lin" valueType="num">
                                      <p:cBhvr>
                                        <p:cTn id="9" dur="1000" fill="hold"/>
                                        <p:tgtEl>
                                          <p:spTgt spid="2124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AutoShape 2"/>
          <p:cNvSpPr>
            <a:spLocks noChangeArrowheads="1"/>
          </p:cNvSpPr>
          <p:nvPr/>
        </p:nvSpPr>
        <p:spPr bwMode="auto">
          <a:xfrm rot="5400000">
            <a:off x="5880100" y="40862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rgbClr val="BBE0E3"/>
              </a:solidFill>
              <a:latin typeface="Arial" charset="0"/>
            </a:endParaRPr>
          </a:p>
        </p:txBody>
      </p:sp>
      <p:sp>
        <p:nvSpPr>
          <p:cNvPr id="2126851" name="Text Box 3"/>
          <p:cNvSpPr txBox="1">
            <a:spLocks noChangeArrowheads="1"/>
          </p:cNvSpPr>
          <p:nvPr/>
        </p:nvSpPr>
        <p:spPr bwMode="auto">
          <a:xfrm>
            <a:off x="3536950" y="4308475"/>
            <a:ext cx="5389563"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rgbClr val="FFFFFF"/>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637088" y="2928938"/>
            <a:ext cx="3429000" cy="579437"/>
          </a:xfrm>
          <a:prstGeom prst="rect">
            <a:avLst/>
          </a:prstGeom>
          <a:noFill/>
          <a:ln w="9525" algn="ctr">
            <a:noFill/>
            <a:miter lim="800000"/>
            <a:headEnd/>
            <a:tailEnd/>
          </a:ln>
          <a:effectLst/>
        </p:spPr>
        <p:txBody>
          <a:bodyPr>
            <a:spAutoFit/>
            <a:flatTx/>
          </a:bodyPr>
          <a:lstStyle/>
          <a:p>
            <a:pPr algn="ctr">
              <a:spcBef>
                <a:spcPct val="50000"/>
              </a:spcBef>
              <a:defRPr/>
            </a:pPr>
            <a:r>
              <a:rPr lang="en-US" i="0">
                <a:solidFill>
                  <a:srgbClr val="333399"/>
                </a:solidFill>
                <a:effectLst>
                  <a:outerShdw blurRad="38100" dist="38100" dir="2700000" algn="tl">
                    <a:srgbClr val="C0C0C0"/>
                  </a:outerShdw>
                </a:effectLst>
                <a:latin typeface="Eras Bold ITC" pitchFamily="34" charset="0"/>
                <a:cs typeface="+mn-cs"/>
              </a:rPr>
              <a:t>TEACHER</a:t>
            </a:r>
          </a:p>
        </p:txBody>
      </p:sp>
      <p:sp>
        <p:nvSpPr>
          <p:cNvPr id="2126854" name="AutoShape 6"/>
          <p:cNvSpPr>
            <a:spLocks noChangeArrowheads="1"/>
          </p:cNvSpPr>
          <p:nvPr/>
        </p:nvSpPr>
        <p:spPr bwMode="auto">
          <a:xfrm rot="5400000">
            <a:off x="5880100" y="26130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rgbClr val="BBE0E3"/>
              </a:solidFill>
              <a:latin typeface="Arial" charset="0"/>
            </a:endParaRPr>
          </a:p>
        </p:txBody>
      </p:sp>
      <p:sp>
        <p:nvSpPr>
          <p:cNvPr id="2126855" name="Text Box 7"/>
          <p:cNvSpPr txBox="1">
            <a:spLocks noChangeArrowheads="1"/>
          </p:cNvSpPr>
          <p:nvPr/>
        </p:nvSpPr>
        <p:spPr bwMode="auto">
          <a:xfrm>
            <a:off x="3724275" y="5869548"/>
            <a:ext cx="5102225"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57725" y="1519238"/>
            <a:ext cx="3429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i="0">
                <a:solidFill>
                  <a:srgbClr val="333399"/>
                </a:solidFill>
                <a:latin typeface="Eras Bold ITC" panose="020B0907030504020204" pitchFamily="34" charset="0"/>
              </a:rPr>
              <a:t>OLD LAW</a:t>
            </a:r>
          </a:p>
        </p:txBody>
      </p:sp>
      <p:sp>
        <p:nvSpPr>
          <p:cNvPr id="2126857" name="AutoShape 9"/>
          <p:cNvSpPr>
            <a:spLocks noChangeArrowheads="1"/>
          </p:cNvSpPr>
          <p:nvPr/>
        </p:nvSpPr>
        <p:spPr bwMode="auto">
          <a:xfrm rot="5400000">
            <a:off x="5895975" y="12668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lgn="ctr">
              <a:defRPr/>
            </a:pPr>
            <a:endParaRPr lang="en-US" sz="1800" i="0">
              <a:solidFill>
                <a:srgbClr val="BBE0E3"/>
              </a:solidFill>
              <a:latin typeface="Arial" charset="0"/>
            </a:endParaRPr>
          </a:p>
        </p:txBody>
      </p:sp>
      <p:sp>
        <p:nvSpPr>
          <p:cNvPr id="2126858" name="AutoShape 10"/>
          <p:cNvSpPr>
            <a:spLocks noChangeArrowheads="1"/>
          </p:cNvSpPr>
          <p:nvPr/>
        </p:nvSpPr>
        <p:spPr bwMode="auto">
          <a:xfrm flipV="1">
            <a:off x="3981450" y="762000"/>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solidFill>
                <a:srgbClr val="FFFFFF"/>
              </a:solidFill>
            </a:endParaRPr>
          </a:p>
        </p:txBody>
      </p:sp>
      <p:sp>
        <p:nvSpPr>
          <p:cNvPr id="2126859" name="Text Box 11"/>
          <p:cNvSpPr txBox="1">
            <a:spLocks noChangeArrowheads="1"/>
          </p:cNvSpPr>
          <p:nvPr/>
        </p:nvSpPr>
        <p:spPr bwMode="auto">
          <a:xfrm>
            <a:off x="219075" y="1262063"/>
            <a:ext cx="2974975" cy="46905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lnSpc>
                <a:spcPct val="90000"/>
              </a:lnSpc>
              <a:spcBef>
                <a:spcPct val="50000"/>
              </a:spcBef>
              <a:defRPr/>
            </a:pPr>
            <a:r>
              <a:rPr lang="en-US" sz="1800" b="1" i="0" dirty="0">
                <a:solidFill>
                  <a:srgbClr val="FFFF00"/>
                </a:solidFill>
              </a:rPr>
              <a:t>Also:  Rom. 15:4 </a:t>
            </a:r>
          </a:p>
          <a:p>
            <a:pPr algn="ct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gn="ctr">
              <a:lnSpc>
                <a:spcPct val="90000"/>
              </a:lnSpc>
              <a:defRPr/>
            </a:pPr>
            <a:endParaRPr lang="en-US" sz="2000" b="1" i="0" dirty="0">
              <a:solidFill>
                <a:srgbClr val="F4FFD5"/>
              </a:solidFill>
            </a:endParaRPr>
          </a:p>
          <a:p>
            <a:pPr algn="ctr">
              <a:lnSpc>
                <a:spcPct val="90000"/>
              </a:lnSpc>
              <a:defRPr/>
            </a:pPr>
            <a:r>
              <a:rPr lang="en-US" sz="1800" b="1" i="0" dirty="0">
                <a:solidFill>
                  <a:srgbClr val="FFFF00"/>
                </a:solidFill>
              </a:rPr>
              <a:t>1 Cor. 10:11</a:t>
            </a:r>
          </a:p>
          <a:p>
            <a:pPr algn="ctr">
              <a:lnSpc>
                <a:spcPct val="90000"/>
              </a:lnSpc>
              <a:defRPr/>
            </a:pPr>
            <a:r>
              <a:rPr lang="en-US" sz="2000" b="1" dirty="0">
                <a:solidFill>
                  <a:srgbClr val="FFFFFF"/>
                </a:solidFill>
              </a:rPr>
              <a:t>Now these things happened to them </a:t>
            </a:r>
            <a:r>
              <a:rPr lang="en-US" sz="2000" b="1" u="sng" dirty="0">
                <a:solidFill>
                  <a:srgbClr val="FFFF00"/>
                </a:solidFill>
              </a:rPr>
              <a:t>as an example</a:t>
            </a:r>
            <a:r>
              <a:rPr lang="en-US" sz="2000" b="1" dirty="0">
                <a:solidFill>
                  <a:srgbClr val="FFFFFF"/>
                </a:solidFill>
              </a:rPr>
              <a:t>, and they were </a:t>
            </a:r>
            <a:r>
              <a:rPr lang="en-US" sz="2000" b="1" u="sng" dirty="0">
                <a:solidFill>
                  <a:srgbClr val="FFFF66"/>
                </a:solidFill>
              </a:rPr>
              <a:t>written for our instruction</a:t>
            </a:r>
          </a:p>
          <a:p>
            <a:pPr algn="ctr">
              <a:lnSpc>
                <a:spcPct val="90000"/>
              </a:lnSpc>
              <a:defRPr/>
            </a:pPr>
            <a:r>
              <a:rPr lang="en-US" sz="1400" b="1" i="0" dirty="0">
                <a:solidFill>
                  <a:srgbClr val="FFFFFF"/>
                </a:solidFill>
                <a:effectLst>
                  <a:outerShdw blurRad="38100" dist="38100" dir="2700000" algn="tl">
                    <a:srgbClr val="000000"/>
                  </a:outerShdw>
                </a:effectLst>
              </a:rPr>
              <a:t>(see also 2 Tim 3:14-15</a:t>
            </a:r>
            <a:r>
              <a:rPr lang="en-US" sz="1600" b="1" i="0" dirty="0">
                <a:solidFill>
                  <a:srgbClr val="FFFFFF"/>
                </a:solidFill>
                <a:effectLst>
                  <a:outerShdw blurRad="38100" dist="38100" dir="2700000" algn="tl">
                    <a:srgbClr val="000000"/>
                  </a:outerShdw>
                </a:effectLst>
              </a:rPr>
              <a:t>)</a:t>
            </a:r>
          </a:p>
        </p:txBody>
      </p:sp>
      <p:sp>
        <p:nvSpPr>
          <p:cNvPr id="48153" name="Rectangle 14"/>
          <p:cNvSpPr>
            <a:spLocks noGrp="1" noChangeArrowheads="1"/>
          </p:cNvSpPr>
          <p:nvPr>
            <p:ph type="title"/>
          </p:nvPr>
        </p:nvSpPr>
        <p:spPr>
          <a:xfrm>
            <a:off x="182563" y="258763"/>
            <a:ext cx="8961437" cy="1143000"/>
          </a:xfrm>
        </p:spPr>
        <p:txBody>
          <a:bodyPr/>
          <a:lstStyle/>
          <a:p>
            <a:pPr algn="l" eaLnBrk="1" hangingPunct="1"/>
            <a:r>
              <a:rPr lang="en-US" sz="4000" smtClean="0">
                <a:solidFill>
                  <a:srgbClr val="E0014A"/>
                </a:solidFill>
                <a:latin typeface="Eras Bold ITC" panose="020B0907030504020204" pitchFamily="34" charset="0"/>
              </a:rPr>
              <a:t>Galatians 3:24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0"/>
                                  </p:iterate>
                                  <p:childTnLst>
                                    <p:set>
                                      <p:cBhvr>
                                        <p:cTn id="6" dur="1" fill="hold">
                                          <p:stCondLst>
                                            <p:cond delay="0"/>
                                          </p:stCondLst>
                                        </p:cTn>
                                        <p:tgtEl>
                                          <p:spTgt spid="2126858"/>
                                        </p:tgtEl>
                                        <p:attrNameLst>
                                          <p:attrName>style.visibility</p:attrName>
                                        </p:attrNameLst>
                                      </p:cBhvr>
                                      <p:to>
                                        <p:strVal val="visible"/>
                                      </p:to>
                                    </p:set>
                                    <p:animEffect transition="in" filter="wipe(left)">
                                      <p:cBhvr>
                                        <p:cTn id="7" dur="1000"/>
                                        <p:tgtEl>
                                          <p:spTgt spid="2126858"/>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26856"/>
                                        </p:tgtEl>
                                        <p:attrNameLst>
                                          <p:attrName>style.visibility</p:attrName>
                                        </p:attrNameLst>
                                      </p:cBhvr>
                                      <p:to>
                                        <p:strVal val="visible"/>
                                      </p:to>
                                    </p:set>
                                    <p:anim calcmode="lin" valueType="num">
                                      <p:cBhvr additive="base">
                                        <p:cTn id="11" dur="500" fill="hold"/>
                                        <p:tgtEl>
                                          <p:spTgt spid="2126856"/>
                                        </p:tgtEl>
                                        <p:attrNameLst>
                                          <p:attrName>ppt_x</p:attrName>
                                        </p:attrNameLst>
                                      </p:cBhvr>
                                      <p:tavLst>
                                        <p:tav tm="0">
                                          <p:val>
                                            <p:strVal val="#ppt_x"/>
                                          </p:val>
                                        </p:tav>
                                        <p:tav tm="100000">
                                          <p:val>
                                            <p:strVal val="#ppt_x"/>
                                          </p:val>
                                        </p:tav>
                                      </p:tavLst>
                                    </p:anim>
                                    <p:anim calcmode="lin" valueType="num">
                                      <p:cBhvr additive="base">
                                        <p:cTn id="12" dur="500" fill="hold"/>
                                        <p:tgtEl>
                                          <p:spTgt spid="212685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1" fill="hold" nodeType="afterEffect">
                                  <p:stCondLst>
                                    <p:cond delay="0"/>
                                  </p:stCondLst>
                                  <p:childTnLst>
                                    <p:set>
                                      <p:cBhvr>
                                        <p:cTn id="15" dur="1" fill="hold">
                                          <p:stCondLst>
                                            <p:cond delay="0"/>
                                          </p:stCondLst>
                                        </p:cTn>
                                        <p:tgtEl>
                                          <p:spTgt spid="2126857"/>
                                        </p:tgtEl>
                                        <p:attrNameLst>
                                          <p:attrName>style.visibility</p:attrName>
                                        </p:attrNameLst>
                                      </p:cBhvr>
                                      <p:to>
                                        <p:strVal val="visible"/>
                                      </p:to>
                                    </p:set>
                                    <p:animEffect transition="in" filter="wipe(up)">
                                      <p:cBhvr>
                                        <p:cTn id="16" dur="1000"/>
                                        <p:tgtEl>
                                          <p:spTgt spid="21268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26853"/>
                                        </p:tgtEl>
                                        <p:attrNameLst>
                                          <p:attrName>style.visibility</p:attrName>
                                        </p:attrNameLst>
                                      </p:cBhvr>
                                      <p:to>
                                        <p:strVal val="visible"/>
                                      </p:to>
                                    </p:set>
                                    <p:animEffect transition="in" filter="fade">
                                      <p:cBhvr>
                                        <p:cTn id="19" dur="2000"/>
                                        <p:tgtEl>
                                          <p:spTgt spid="2126853"/>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2126854"/>
                                        </p:tgtEl>
                                        <p:attrNameLst>
                                          <p:attrName>style.visibility</p:attrName>
                                        </p:attrNameLst>
                                      </p:cBhvr>
                                      <p:to>
                                        <p:strVal val="visible"/>
                                      </p:to>
                                    </p:set>
                                    <p:animEffect transition="in" filter="wipe(up)">
                                      <p:cBhvr>
                                        <p:cTn id="23" dur="1000"/>
                                        <p:tgtEl>
                                          <p:spTgt spid="2126854"/>
                                        </p:tgtEl>
                                      </p:cBhvr>
                                    </p:animEffect>
                                  </p:childTnLst>
                                </p:cTn>
                              </p:par>
                            </p:childTnLst>
                          </p:cTn>
                        </p:par>
                        <p:par>
                          <p:cTn id="24" fill="hold" nodeType="afterGroup">
                            <p:stCondLst>
                              <p:cond delay="4500"/>
                            </p:stCondLst>
                            <p:childTnLst>
                              <p:par>
                                <p:cTn id="25" presetID="2" presetClass="entr" presetSubtype="1" fill="hold" nodeType="afterEffect">
                                  <p:stCondLst>
                                    <p:cond delay="0"/>
                                  </p:stCondLst>
                                  <p:childTnLst>
                                    <p:set>
                                      <p:cBhvr>
                                        <p:cTn id="26" dur="1" fill="hold">
                                          <p:stCondLst>
                                            <p:cond delay="0"/>
                                          </p:stCondLst>
                                        </p:cTn>
                                        <p:tgtEl>
                                          <p:spTgt spid="2126851"/>
                                        </p:tgtEl>
                                        <p:attrNameLst>
                                          <p:attrName>style.visibility</p:attrName>
                                        </p:attrNameLst>
                                      </p:cBhvr>
                                      <p:to>
                                        <p:strVal val="visible"/>
                                      </p:to>
                                    </p:set>
                                    <p:anim calcmode="lin" valueType="num">
                                      <p:cBhvr additive="base">
                                        <p:cTn id="27" dur="500" fill="hold"/>
                                        <p:tgtEl>
                                          <p:spTgt spid="2126851"/>
                                        </p:tgtEl>
                                        <p:attrNameLst>
                                          <p:attrName>ppt_x</p:attrName>
                                        </p:attrNameLst>
                                      </p:cBhvr>
                                      <p:tavLst>
                                        <p:tav tm="0">
                                          <p:val>
                                            <p:strVal val="#ppt_x"/>
                                          </p:val>
                                        </p:tav>
                                        <p:tav tm="100000">
                                          <p:val>
                                            <p:strVal val="#ppt_x"/>
                                          </p:val>
                                        </p:tav>
                                      </p:tavLst>
                                    </p:anim>
                                    <p:anim calcmode="lin" valueType="num">
                                      <p:cBhvr additive="base">
                                        <p:cTn id="28" dur="500" fill="hold"/>
                                        <p:tgtEl>
                                          <p:spTgt spid="212685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22" presetClass="entr" presetSubtype="1" fill="hold" nodeType="afterEffect">
                                  <p:stCondLst>
                                    <p:cond delay="0"/>
                                  </p:stCondLst>
                                  <p:childTnLst>
                                    <p:set>
                                      <p:cBhvr>
                                        <p:cTn id="31" dur="1" fill="hold">
                                          <p:stCondLst>
                                            <p:cond delay="0"/>
                                          </p:stCondLst>
                                        </p:cTn>
                                        <p:tgtEl>
                                          <p:spTgt spid="2126850"/>
                                        </p:tgtEl>
                                        <p:attrNameLst>
                                          <p:attrName>style.visibility</p:attrName>
                                        </p:attrNameLst>
                                      </p:cBhvr>
                                      <p:to>
                                        <p:strVal val="visible"/>
                                      </p:to>
                                    </p:set>
                                    <p:animEffect transition="in" filter="wipe(up)">
                                      <p:cBhvr>
                                        <p:cTn id="32" dur="1000"/>
                                        <p:tgtEl>
                                          <p:spTgt spid="2126850"/>
                                        </p:tgtEl>
                                      </p:cBhvr>
                                    </p:animEffect>
                                  </p:childTnLst>
                                </p:cTn>
                              </p:par>
                            </p:childTnLst>
                          </p:cTn>
                        </p:par>
                        <p:par>
                          <p:cTn id="33" fill="hold" nodeType="afterGroup">
                            <p:stCondLst>
                              <p:cond delay="6000"/>
                            </p:stCondLst>
                            <p:childTnLst>
                              <p:par>
                                <p:cTn id="34" presetID="2" presetClass="entr" presetSubtype="1" fill="hold" nodeType="afterEffect">
                                  <p:stCondLst>
                                    <p:cond delay="0"/>
                                  </p:stCondLst>
                                  <p:childTnLst>
                                    <p:set>
                                      <p:cBhvr>
                                        <p:cTn id="35" dur="1" fill="hold">
                                          <p:stCondLst>
                                            <p:cond delay="0"/>
                                          </p:stCondLst>
                                        </p:cTn>
                                        <p:tgtEl>
                                          <p:spTgt spid="2126855"/>
                                        </p:tgtEl>
                                        <p:attrNameLst>
                                          <p:attrName>style.visibility</p:attrName>
                                        </p:attrNameLst>
                                      </p:cBhvr>
                                      <p:to>
                                        <p:strVal val="visible"/>
                                      </p:to>
                                    </p:set>
                                    <p:anim calcmode="lin" valueType="num">
                                      <p:cBhvr additive="base">
                                        <p:cTn id="36" dur="500" fill="hold"/>
                                        <p:tgtEl>
                                          <p:spTgt spid="2126855"/>
                                        </p:tgtEl>
                                        <p:attrNameLst>
                                          <p:attrName>ppt_x</p:attrName>
                                        </p:attrNameLst>
                                      </p:cBhvr>
                                      <p:tavLst>
                                        <p:tav tm="0">
                                          <p:val>
                                            <p:strVal val="#ppt_x"/>
                                          </p:val>
                                        </p:tav>
                                        <p:tav tm="100000">
                                          <p:val>
                                            <p:strVal val="#ppt_x"/>
                                          </p:val>
                                        </p:tav>
                                      </p:tavLst>
                                    </p:anim>
                                    <p:anim calcmode="lin" valueType="num">
                                      <p:cBhvr additive="base">
                                        <p:cTn id="37" dur="500" fill="hold"/>
                                        <p:tgtEl>
                                          <p:spTgt spid="21268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853" grpId="0"/>
      <p:bldP spid="21268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7"/>
          <p:cNvSpPr>
            <a:spLocks noGrp="1" noChangeArrowheads="1"/>
          </p:cNvSpPr>
          <p:nvPr>
            <p:ph type="title"/>
          </p:nvPr>
        </p:nvSpPr>
        <p:spPr/>
        <p:txBody>
          <a:bodyPr/>
          <a:lstStyle/>
          <a:p>
            <a:pPr eaLnBrk="1" hangingPunct="1"/>
            <a:r>
              <a:rPr lang="en-US" smtClean="0">
                <a:solidFill>
                  <a:schemeClr val="bg1"/>
                </a:solidFill>
              </a:rPr>
              <a:t>The Eternal Plan</a:t>
            </a:r>
          </a:p>
        </p:txBody>
      </p:sp>
      <p:sp>
        <p:nvSpPr>
          <p:cNvPr id="49156" name="Rectangle 3"/>
          <p:cNvSpPr>
            <a:spLocks noGrp="1" noChangeArrowheads="1"/>
          </p:cNvSpPr>
          <p:nvPr>
            <p:ph type="body" idx="4294967295"/>
          </p:nvPr>
        </p:nvSpPr>
        <p:spPr>
          <a:xfrm>
            <a:off x="842963" y="1495425"/>
            <a:ext cx="7721600" cy="4591050"/>
          </a:xfrm>
          <a:solidFill>
            <a:srgbClr val="000080">
              <a:alpha val="41960"/>
            </a:srgbClr>
          </a:solidFill>
          <a:ln>
            <a:solidFill>
              <a:schemeClr val="bg1"/>
            </a:solidFill>
            <a:miter lim="800000"/>
            <a:headEnd/>
            <a:tailEnd/>
          </a:ln>
        </p:spPr>
        <p:txBody>
          <a:bodyPr/>
          <a:lstStyle/>
          <a:p>
            <a:pPr marL="1588" indent="-1588" algn="ctr" eaLnBrk="1" hangingPunct="1">
              <a:lnSpc>
                <a:spcPct val="90000"/>
              </a:lnSpc>
              <a:buFontTx/>
              <a:buNone/>
            </a:pPr>
            <a:r>
              <a:rPr lang="en-US" sz="2800" i="1" smtClean="0">
                <a:solidFill>
                  <a:schemeClr val="bg1"/>
                </a:solidFill>
                <a:latin typeface="Eras Medium ITC" panose="020B0602030504020804" pitchFamily="34" charset="0"/>
              </a:rPr>
              <a:t>Blessed be the God and Father of our Lord Jesus Christ, who has blessed us with every spiritual blessing in the heavenly places in Christ, just as He chose us in Him </a:t>
            </a:r>
          </a:p>
          <a:p>
            <a:pPr marL="1588" indent="-1588" algn="ctr" eaLnBrk="1" hangingPunct="1">
              <a:lnSpc>
                <a:spcPct val="90000"/>
              </a:lnSpc>
              <a:buFontTx/>
              <a:buNone/>
            </a:pPr>
            <a:r>
              <a:rPr lang="en-US" sz="2800" i="1" smtClean="0">
                <a:solidFill>
                  <a:schemeClr val="bg1"/>
                </a:solidFill>
                <a:latin typeface="Eras Medium ITC" panose="020B0602030504020804" pitchFamily="34" charset="0"/>
              </a:rPr>
              <a:t>before the foundation of the world,</a:t>
            </a:r>
            <a:r>
              <a:rPr lang="en-US" sz="2800" b="1" i="1" smtClean="0">
                <a:solidFill>
                  <a:schemeClr val="bg1"/>
                </a:solidFill>
                <a:latin typeface="Eras Medium ITC" panose="020B0602030504020804" pitchFamily="34" charset="0"/>
              </a:rPr>
              <a:t> </a:t>
            </a:r>
          </a:p>
          <a:p>
            <a:pPr marL="1588" indent="-1588" algn="ctr" eaLnBrk="1" hangingPunct="1">
              <a:lnSpc>
                <a:spcPct val="90000"/>
              </a:lnSpc>
              <a:buFontTx/>
              <a:buNone/>
            </a:pPr>
            <a:r>
              <a:rPr lang="en-US" sz="2800" i="1" smtClean="0">
                <a:solidFill>
                  <a:schemeClr val="bg1"/>
                </a:solidFill>
                <a:latin typeface="Eras Medium ITC" panose="020B0602030504020804" pitchFamily="34" charset="0"/>
              </a:rPr>
              <a:t>that we would be holy and blameless before Him. In love He predestined us to adoption as sons through Jesus Christ to Himself, according to the kind intention of His will, to the praise of the glory of His grace, which He freely bestowed on us in the Beloved.</a:t>
            </a:r>
            <a:r>
              <a:rPr lang="en-US" sz="2000" smtClean="0">
                <a:latin typeface="Eras Medium ITC" panose="020B0602030504020804" pitchFamily="34" charset="0"/>
              </a:rPr>
              <a:t> </a:t>
            </a:r>
            <a:endParaRPr lang="en-US" sz="1800" smtClean="0">
              <a:solidFill>
                <a:srgbClr val="F4FFD5"/>
              </a:solidFill>
              <a:latin typeface="Eras Medium ITC" panose="020B0602030504020804" pitchFamily="34" charset="0"/>
            </a:endParaRPr>
          </a:p>
        </p:txBody>
      </p:sp>
      <p:sp>
        <p:nvSpPr>
          <p:cNvPr id="49157" name="Line 4"/>
          <p:cNvSpPr>
            <a:spLocks noChangeShapeType="1"/>
          </p:cNvSpPr>
          <p:nvPr/>
        </p:nvSpPr>
        <p:spPr bwMode="auto">
          <a:xfrm>
            <a:off x="1687513" y="3586163"/>
            <a:ext cx="5697537" cy="0"/>
          </a:xfrm>
          <a:prstGeom prst="line">
            <a:avLst/>
          </a:prstGeom>
          <a:noFill/>
          <a:ln w="57150">
            <a:solidFill>
              <a:srgbClr val="CC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8901" name="Rectangle 5"/>
          <p:cNvSpPr>
            <a:spLocks noChangeArrowheads="1"/>
          </p:cNvSpPr>
          <p:nvPr/>
        </p:nvSpPr>
        <p:spPr bwMode="auto">
          <a:xfrm>
            <a:off x="395288" y="3090863"/>
            <a:ext cx="8443912" cy="530225"/>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i="0">
                <a:solidFill>
                  <a:srgbClr val="FCFC14"/>
                </a:solidFill>
                <a:effectLst>
                  <a:outerShdw blurRad="38100" dist="38100" dir="2700000" algn="tl">
                    <a:srgbClr val="000000"/>
                  </a:outerShdw>
                </a:effectLst>
                <a:latin typeface="Eras Bold ITC" pitchFamily="34" charset="0"/>
              </a:rPr>
              <a:t>before the foundation of the world,</a:t>
            </a:r>
          </a:p>
        </p:txBody>
      </p:sp>
      <p:sp>
        <p:nvSpPr>
          <p:cNvPr id="2128902" name="Rectangle 6"/>
          <p:cNvSpPr>
            <a:spLocks noChangeArrowheads="1"/>
          </p:cNvSpPr>
          <p:nvPr/>
        </p:nvSpPr>
        <p:spPr bwMode="auto">
          <a:xfrm>
            <a:off x="2268538" y="5291138"/>
            <a:ext cx="5003800" cy="123190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6000" i="0" dirty="0">
                <a:solidFill>
                  <a:srgbClr val="FFFFFF"/>
                </a:solidFill>
                <a:effectLst>
                  <a:outerShdw blurRad="38100" dist="38100" dir="2700000" algn="tl">
                    <a:srgbClr val="000000">
                      <a:alpha val="43137"/>
                    </a:srgbClr>
                  </a:outerShdw>
                </a:effectLst>
                <a:latin typeface="Arial Black" pitchFamily="34" charset="0"/>
              </a:rPr>
              <a:t>FREE WILL</a:t>
            </a:r>
          </a:p>
        </p:txBody>
      </p:sp>
      <p:sp>
        <p:nvSpPr>
          <p:cNvPr id="49162" name="Rectangle 8"/>
          <p:cNvSpPr>
            <a:spLocks noChangeArrowheads="1"/>
          </p:cNvSpPr>
          <p:nvPr/>
        </p:nvSpPr>
        <p:spPr bwMode="auto">
          <a:xfrm>
            <a:off x="744538" y="1127125"/>
            <a:ext cx="1773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1800" b="1" i="0">
                <a:solidFill>
                  <a:srgbClr val="FFFFFF"/>
                </a:solidFill>
              </a:rPr>
              <a:t>Ephesians 1:3-6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2128901"/>
                                        </p:tgtEl>
                                        <p:attrNameLst>
                                          <p:attrName>style.visibility</p:attrName>
                                        </p:attrNameLst>
                                      </p:cBhvr>
                                      <p:to>
                                        <p:strVal val="visible"/>
                                      </p:to>
                                    </p:set>
                                    <p:anim calcmode="lin" valueType="num">
                                      <p:cBhvr>
                                        <p:cTn id="7" dur="500" fill="hold"/>
                                        <p:tgtEl>
                                          <p:spTgt spid="2128901"/>
                                        </p:tgtEl>
                                        <p:attrNameLst>
                                          <p:attrName>ppt_w</p:attrName>
                                        </p:attrNameLst>
                                      </p:cBhvr>
                                      <p:tavLst>
                                        <p:tav tm="0">
                                          <p:val>
                                            <p:fltVal val="0"/>
                                          </p:val>
                                        </p:tav>
                                        <p:tav tm="100000">
                                          <p:val>
                                            <p:strVal val="#ppt_w"/>
                                          </p:val>
                                        </p:tav>
                                      </p:tavLst>
                                    </p:anim>
                                    <p:anim calcmode="lin" valueType="num">
                                      <p:cBhvr>
                                        <p:cTn id="8" dur="500" fill="hold"/>
                                        <p:tgtEl>
                                          <p:spTgt spid="212890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nodeType="clickEffect">
                                  <p:stCondLst>
                                    <p:cond delay="0"/>
                                  </p:stCondLst>
                                  <p:childTnLst>
                                    <p:set>
                                      <p:cBhvr>
                                        <p:cTn id="12" dur="1" fill="hold">
                                          <p:stCondLst>
                                            <p:cond delay="0"/>
                                          </p:stCondLst>
                                        </p:cTn>
                                        <p:tgtEl>
                                          <p:spTgt spid="2128902"/>
                                        </p:tgtEl>
                                        <p:attrNameLst>
                                          <p:attrName>style.visibility</p:attrName>
                                        </p:attrNameLst>
                                      </p:cBhvr>
                                      <p:to>
                                        <p:strVal val="visible"/>
                                      </p:to>
                                    </p:set>
                                    <p:animEffect transition="in" filter="fade">
                                      <p:cBhvr>
                                        <p:cTn id="13" dur="1000"/>
                                        <p:tgtEl>
                                          <p:spTgt spid="2128902"/>
                                        </p:tgtEl>
                                      </p:cBhvr>
                                    </p:animEffect>
                                    <p:anim calcmode="lin" valueType="num">
                                      <p:cBhvr>
                                        <p:cTn id="14" dur="1000" fill="hold"/>
                                        <p:tgtEl>
                                          <p:spTgt spid="2128902"/>
                                        </p:tgtEl>
                                        <p:attrNameLst>
                                          <p:attrName>ppt_x</p:attrName>
                                        </p:attrNameLst>
                                      </p:cBhvr>
                                      <p:tavLst>
                                        <p:tav tm="0">
                                          <p:val>
                                            <p:strVal val="#ppt_x"/>
                                          </p:val>
                                        </p:tav>
                                        <p:tav tm="100000">
                                          <p:val>
                                            <p:strVal val="#ppt_x"/>
                                          </p:val>
                                        </p:tav>
                                      </p:tavLst>
                                    </p:anim>
                                    <p:anim calcmode="lin" valueType="num">
                                      <p:cBhvr>
                                        <p:cTn id="15" dur="1000" fill="hold"/>
                                        <p:tgtEl>
                                          <p:spTgt spid="21289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5042" name="Picture 2" descr="godsupe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36538"/>
            <a:ext cx="9455150" cy="726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35044" name="Text Box 4"/>
          <p:cNvSpPr txBox="1">
            <a:spLocks noChangeArrowheads="1"/>
          </p:cNvSpPr>
          <p:nvPr/>
        </p:nvSpPr>
        <p:spPr bwMode="auto">
          <a:xfrm>
            <a:off x="1706563" y="1955800"/>
            <a:ext cx="6008687" cy="99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lnSpc>
                <a:spcPct val="90000"/>
              </a:lnSpc>
            </a:pPr>
            <a:r>
              <a:rPr lang="en-US" sz="6600" i="0">
                <a:solidFill>
                  <a:srgbClr val="000000"/>
                </a:solidFill>
                <a:latin typeface="Eras Bold ITC" panose="020B0907030504020204" pitchFamily="34" charset="0"/>
              </a:rPr>
              <a:t>GOD IS HOLY</a:t>
            </a:r>
          </a:p>
        </p:txBody>
      </p:sp>
      <p:sp>
        <p:nvSpPr>
          <p:cNvPr id="2135045" name="Rectangle 5"/>
          <p:cNvSpPr>
            <a:spLocks noChangeArrowheads="1"/>
          </p:cNvSpPr>
          <p:nvPr/>
        </p:nvSpPr>
        <p:spPr bwMode="auto">
          <a:xfrm>
            <a:off x="430213" y="3352800"/>
            <a:ext cx="8382000" cy="2535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2135046" name="Text Box 6"/>
          <p:cNvSpPr txBox="1">
            <a:spLocks noChangeArrowheads="1"/>
          </p:cNvSpPr>
          <p:nvPr/>
        </p:nvSpPr>
        <p:spPr bwMode="auto">
          <a:xfrm>
            <a:off x="642938"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lgn="ctr">
              <a:defRPr/>
            </a:pPr>
            <a:r>
              <a:rPr lang="en-US" sz="2000" i="0" dirty="0">
                <a:solidFill>
                  <a:srgbClr val="FFFFFF"/>
                </a:solidFill>
                <a:effectLst>
                  <a:outerShdw blurRad="38100" dist="38100" dir="2700000" algn="tl">
                    <a:srgbClr val="000000"/>
                  </a:outerShdw>
                </a:effectLst>
                <a:latin typeface="Eras Bold ITC" pitchFamily="34" charset="0"/>
              </a:rPr>
              <a:t>OMNISCIENT</a:t>
            </a:r>
          </a:p>
          <a:p>
            <a:pPr algn="ctr">
              <a:defRPr/>
            </a:pPr>
            <a:r>
              <a:rPr lang="en-US" sz="1600" i="0" dirty="0">
                <a:solidFill>
                  <a:srgbClr val="FFFFFF"/>
                </a:solidFill>
                <a:effectLst>
                  <a:outerShdw blurRad="38100" dist="38100" dir="2700000" algn="tl">
                    <a:srgbClr val="000000"/>
                  </a:outerShdw>
                </a:effectLst>
              </a:rPr>
              <a:t>(ALL KNOWING)</a:t>
            </a:r>
          </a:p>
        </p:txBody>
      </p:sp>
      <p:sp>
        <p:nvSpPr>
          <p:cNvPr id="2135047" name="Text Box 7"/>
          <p:cNvSpPr txBox="1">
            <a:spLocks noChangeArrowheads="1"/>
          </p:cNvSpPr>
          <p:nvPr/>
        </p:nvSpPr>
        <p:spPr bwMode="auto">
          <a:xfrm>
            <a:off x="3302000"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lgn="ctr">
              <a:defRPr/>
            </a:pPr>
            <a:r>
              <a:rPr lang="en-US" sz="2000" i="0" dirty="0">
                <a:solidFill>
                  <a:srgbClr val="FFFFFF"/>
                </a:solidFill>
                <a:effectLst>
                  <a:outerShdw blurRad="38100" dist="38100" dir="2700000" algn="tl">
                    <a:srgbClr val="000000"/>
                  </a:outerShdw>
                </a:effectLst>
                <a:latin typeface="Eras Bold ITC" pitchFamily="34" charset="0"/>
              </a:rPr>
              <a:t>OMNIPOTENT</a:t>
            </a:r>
          </a:p>
          <a:p>
            <a:pPr algn="ctr">
              <a:defRPr/>
            </a:pPr>
            <a:r>
              <a:rPr lang="en-US" sz="1600" i="0" dirty="0">
                <a:solidFill>
                  <a:srgbClr val="FFFFFF"/>
                </a:solidFill>
                <a:effectLst>
                  <a:outerShdw blurRad="38100" dist="38100" dir="2700000" algn="tl">
                    <a:srgbClr val="000000"/>
                  </a:outerShdw>
                </a:effectLst>
              </a:rPr>
              <a:t>(ALL POWERFUL)</a:t>
            </a:r>
          </a:p>
        </p:txBody>
      </p:sp>
      <p:sp>
        <p:nvSpPr>
          <p:cNvPr id="2135048" name="Text Box 8"/>
          <p:cNvSpPr txBox="1">
            <a:spLocks noChangeArrowheads="1"/>
          </p:cNvSpPr>
          <p:nvPr/>
        </p:nvSpPr>
        <p:spPr bwMode="auto">
          <a:xfrm>
            <a:off x="2139950" y="3395663"/>
            <a:ext cx="5334000" cy="519112"/>
          </a:xfrm>
          <a:prstGeom prst="rect">
            <a:avLst/>
          </a:prstGeom>
          <a:noFill/>
          <a:ln w="9525">
            <a:noFill/>
            <a:miter lim="800000"/>
            <a:headEnd/>
            <a:tailEnd/>
          </a:ln>
          <a:effectLst/>
        </p:spPr>
        <p:txBody>
          <a:bodyPr>
            <a:spAutoFit/>
          </a:bodyPr>
          <a:lstStyle/>
          <a:p>
            <a:pPr algn="ctr">
              <a:spcBef>
                <a:spcPct val="50000"/>
              </a:spcBef>
              <a:defRPr/>
            </a:pPr>
            <a:r>
              <a:rPr lang="en-US" sz="2800" b="1" i="0" dirty="0">
                <a:solidFill>
                  <a:srgbClr val="FFFF00"/>
                </a:solidFill>
                <a:effectLst>
                  <a:outerShdw blurRad="38100" dist="38100" dir="2700000" algn="tl">
                    <a:srgbClr val="000000">
                      <a:alpha val="43137"/>
                    </a:srgbClr>
                  </a:outerShdw>
                </a:effectLst>
                <a:latin typeface="Eras Demi ITC" pitchFamily="34" charset="0"/>
                <a:cs typeface="+mn-cs"/>
              </a:rPr>
              <a:t>GOD’S ATTRIBUTES…</a:t>
            </a:r>
          </a:p>
        </p:txBody>
      </p:sp>
      <p:sp>
        <p:nvSpPr>
          <p:cNvPr id="2135049" name="Text Box 9"/>
          <p:cNvSpPr txBox="1">
            <a:spLocks noChangeArrowheads="1"/>
          </p:cNvSpPr>
          <p:nvPr/>
        </p:nvSpPr>
        <p:spPr bwMode="auto">
          <a:xfrm>
            <a:off x="5961063" y="4058164"/>
            <a:ext cx="2613025" cy="984250"/>
          </a:xfrm>
          <a:prstGeom prst="rect">
            <a:avLst/>
          </a:prstGeom>
          <a:solidFill>
            <a:srgbClr val="C00000"/>
          </a:solidFill>
          <a:ln>
            <a:headEnd/>
            <a:tailEnd/>
          </a:ln>
          <a:effectLst>
            <a:glow rad="228600">
              <a:schemeClr val="accent4">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flatTx/>
          </a:bodyPr>
          <a:lstStyle/>
          <a:p>
            <a:pPr algn="ctr">
              <a:defRPr/>
            </a:pPr>
            <a:r>
              <a:rPr lang="en-US" sz="2000" i="0">
                <a:solidFill>
                  <a:srgbClr val="FFFFFF"/>
                </a:solidFill>
                <a:effectLst>
                  <a:outerShdw blurRad="38100" dist="38100" dir="2700000" algn="tl">
                    <a:srgbClr val="000000"/>
                  </a:outerShdw>
                </a:effectLst>
                <a:latin typeface="Eras Bold ITC" pitchFamily="34" charset="0"/>
              </a:rPr>
              <a:t>OMNIPRESENT</a:t>
            </a:r>
          </a:p>
          <a:p>
            <a:pPr algn="ctr">
              <a:defRPr/>
            </a:pPr>
            <a:r>
              <a:rPr lang="en-US" sz="1600" i="0">
                <a:solidFill>
                  <a:srgbClr val="FFFFFF"/>
                </a:solidFill>
                <a:effectLst>
                  <a:outerShdw blurRad="38100" dist="38100" dir="2700000" algn="tl">
                    <a:srgbClr val="000000"/>
                  </a:outerShdw>
                </a:effectLst>
              </a:rPr>
              <a:t>(EVERYWHERE PRESENT)</a:t>
            </a:r>
          </a:p>
        </p:txBody>
      </p:sp>
      <p:sp>
        <p:nvSpPr>
          <p:cNvPr id="2135050" name="Text Box 10"/>
          <p:cNvSpPr txBox="1">
            <a:spLocks noChangeArrowheads="1"/>
          </p:cNvSpPr>
          <p:nvPr/>
        </p:nvSpPr>
        <p:spPr bwMode="auto">
          <a:xfrm>
            <a:off x="790575" y="5189538"/>
            <a:ext cx="7781925" cy="519112"/>
          </a:xfrm>
          <a:prstGeom prst="rect">
            <a:avLst/>
          </a:prstGeom>
          <a:noFill/>
          <a:ln w="9525">
            <a:noFill/>
            <a:miter lim="800000"/>
            <a:headEnd/>
            <a:tailEnd/>
          </a:ln>
          <a:effectLst/>
        </p:spPr>
        <p:txBody>
          <a:bodyPr>
            <a:spAutoFit/>
          </a:bodyPr>
          <a:lstStyle/>
          <a:p>
            <a:pPr algn="ctr">
              <a:spcBef>
                <a:spcPct val="50000"/>
              </a:spcBef>
              <a:defRPr/>
            </a:pPr>
            <a:r>
              <a:rPr lang="en-US" sz="2800" b="1" i="0" dirty="0">
                <a:solidFill>
                  <a:srgbClr val="FFFF00"/>
                </a:solidFill>
                <a:effectLst>
                  <a:outerShdw blurRad="38100" dist="38100" dir="2700000" algn="tl">
                    <a:srgbClr val="000000">
                      <a:alpha val="43137"/>
                    </a:srgbClr>
                  </a:outerShdw>
                </a:effectLst>
                <a:latin typeface="Eras Demi ITC" pitchFamily="34" charset="0"/>
                <a:cs typeface="+mn-cs"/>
              </a:rPr>
              <a:t>ARE GOVERNED BY HIS CHARACTER…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35049"/>
                                        </p:tgtEl>
                                        <p:attrNameLst>
                                          <p:attrName>style.visibility</p:attrName>
                                        </p:attrNameLst>
                                      </p:cBhvr>
                                      <p:to>
                                        <p:strVal val="visible"/>
                                      </p:to>
                                    </p:set>
                                    <p:animEffect transition="in" filter="fade">
                                      <p:cBhvr>
                                        <p:cTn id="7" dur="2000"/>
                                        <p:tgtEl>
                                          <p:spTgt spid="213504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135046"/>
                                        </p:tgtEl>
                                        <p:attrNameLst>
                                          <p:attrName>style.visibility</p:attrName>
                                        </p:attrNameLst>
                                      </p:cBhvr>
                                      <p:to>
                                        <p:strVal val="visible"/>
                                      </p:to>
                                    </p:set>
                                    <p:animEffect transition="in" filter="fade">
                                      <p:cBhvr>
                                        <p:cTn id="11" dur="2000"/>
                                        <p:tgtEl>
                                          <p:spTgt spid="213504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135047"/>
                                        </p:tgtEl>
                                        <p:attrNameLst>
                                          <p:attrName>style.visibility</p:attrName>
                                        </p:attrNameLst>
                                      </p:cBhvr>
                                      <p:to>
                                        <p:strVal val="visible"/>
                                      </p:to>
                                    </p:set>
                                    <p:animEffect transition="in" filter="fade">
                                      <p:cBhvr>
                                        <p:cTn id="15" dur="2000"/>
                                        <p:tgtEl>
                                          <p:spTgt spid="21350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35050"/>
                                        </p:tgtEl>
                                        <p:attrNameLst>
                                          <p:attrName>style.visibility</p:attrName>
                                        </p:attrNameLst>
                                      </p:cBhvr>
                                      <p:to>
                                        <p:strVal val="visible"/>
                                      </p:to>
                                    </p:set>
                                    <p:animEffect transition="in" filter="fade">
                                      <p:cBhvr>
                                        <p:cTn id="20" dur="1000"/>
                                        <p:tgtEl>
                                          <p:spTgt spid="2135050"/>
                                        </p:tgtEl>
                                      </p:cBhvr>
                                    </p:animEffect>
                                    <p:anim calcmode="lin" valueType="num">
                                      <p:cBhvr>
                                        <p:cTn id="21" dur="1000" fill="hold"/>
                                        <p:tgtEl>
                                          <p:spTgt spid="2135050"/>
                                        </p:tgtEl>
                                        <p:attrNameLst>
                                          <p:attrName>ppt_x</p:attrName>
                                        </p:attrNameLst>
                                      </p:cBhvr>
                                      <p:tavLst>
                                        <p:tav tm="0">
                                          <p:val>
                                            <p:strVal val="#ppt_x"/>
                                          </p:val>
                                        </p:tav>
                                        <p:tav tm="100000">
                                          <p:val>
                                            <p:strVal val="#ppt_x"/>
                                          </p:val>
                                        </p:tav>
                                      </p:tavLst>
                                    </p:anim>
                                    <p:anim calcmode="lin" valueType="num">
                                      <p:cBhvr>
                                        <p:cTn id="22" dur="1000" fill="hold"/>
                                        <p:tgtEl>
                                          <p:spTgt spid="2135050"/>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2135044"/>
                                        </p:tgtEl>
                                        <p:attrNameLst>
                                          <p:attrName>style.visibility</p:attrName>
                                        </p:attrNameLst>
                                      </p:cBhvr>
                                      <p:to>
                                        <p:strVal val="visible"/>
                                      </p:to>
                                    </p:set>
                                    <p:animEffect transition="in" filter="fade">
                                      <p:cBhvr>
                                        <p:cTn id="26" dur="1000"/>
                                        <p:tgtEl>
                                          <p:spTgt spid="2135044"/>
                                        </p:tgtEl>
                                      </p:cBhvr>
                                    </p:animEffect>
                                    <p:anim calcmode="lin" valueType="num">
                                      <p:cBhvr>
                                        <p:cTn id="27" dur="1000" fill="hold"/>
                                        <p:tgtEl>
                                          <p:spTgt spid="2135044"/>
                                        </p:tgtEl>
                                        <p:attrNameLst>
                                          <p:attrName>ppt_x</p:attrName>
                                        </p:attrNameLst>
                                      </p:cBhvr>
                                      <p:tavLst>
                                        <p:tav tm="0">
                                          <p:val>
                                            <p:strVal val="#ppt_x"/>
                                          </p:val>
                                        </p:tav>
                                        <p:tav tm="100000">
                                          <p:val>
                                            <p:strVal val="#ppt_x"/>
                                          </p:val>
                                        </p:tav>
                                      </p:tavLst>
                                    </p:anim>
                                    <p:anim calcmode="lin" valueType="num">
                                      <p:cBhvr>
                                        <p:cTn id="28" dur="1000" fill="hold"/>
                                        <p:tgtEl>
                                          <p:spTgt spid="2135044"/>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135042"/>
                                        </p:tgtEl>
                                        <p:attrNameLst>
                                          <p:attrName>style.visibility</p:attrName>
                                        </p:attrNameLst>
                                      </p:cBhvr>
                                      <p:to>
                                        <p:strVal val="visible"/>
                                      </p:to>
                                    </p:set>
                                    <p:animEffect transition="in" filter="fade">
                                      <p:cBhvr>
                                        <p:cTn id="31" dur="2000"/>
                                        <p:tgtEl>
                                          <p:spTgt spid="2135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4" grpId="0"/>
      <p:bldP spid="21350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godsupe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236538"/>
            <a:ext cx="9455150" cy="726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41186" name="Rectangle 2"/>
          <p:cNvSpPr>
            <a:spLocks noChangeArrowheads="1"/>
          </p:cNvSpPr>
          <p:nvPr/>
        </p:nvSpPr>
        <p:spPr bwMode="auto">
          <a:xfrm>
            <a:off x="5391404" y="1909763"/>
            <a:ext cx="1553210"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rgbClr val="000000"/>
              </a:buClr>
              <a:defRPr/>
            </a:pPr>
            <a:endParaRPr lang="en-US" sz="2800" b="1" i="0">
              <a:solidFill>
                <a:srgbClr val="FFFFFF"/>
              </a:solidFill>
            </a:endParaRPr>
          </a:p>
        </p:txBody>
      </p:sp>
      <p:sp>
        <p:nvSpPr>
          <p:cNvPr id="2141187" name="Rectangle 3"/>
          <p:cNvSpPr>
            <a:spLocks noChangeArrowheads="1"/>
          </p:cNvSpPr>
          <p:nvPr/>
        </p:nvSpPr>
        <p:spPr bwMode="auto">
          <a:xfrm>
            <a:off x="3935667" y="2459038"/>
            <a:ext cx="3210369" cy="5286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9250" indent="-349250" algn="ctr">
              <a:spcBef>
                <a:spcPct val="20000"/>
              </a:spcBef>
              <a:buClr>
                <a:srgbClr val="000000"/>
              </a:buClr>
              <a:defRPr/>
            </a:pPr>
            <a:endParaRPr lang="en-US" sz="2800" b="1" i="0">
              <a:solidFill>
                <a:srgbClr val="FFFFFF"/>
              </a:solidFill>
            </a:endParaRPr>
          </a:p>
        </p:txBody>
      </p:sp>
      <p:sp>
        <p:nvSpPr>
          <p:cNvPr id="2141189" name="Rectangle 5"/>
          <p:cNvSpPr>
            <a:spLocks noGrp="1" noChangeArrowheads="1"/>
          </p:cNvSpPr>
          <p:nvPr>
            <p:ph type="body" sz="half" idx="1"/>
          </p:nvPr>
        </p:nvSpPr>
        <p:spPr>
          <a:xfrm>
            <a:off x="752475" y="5311775"/>
            <a:ext cx="7507288" cy="1022350"/>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0">
            <a:schemeClr val="accent2"/>
          </a:lnRef>
          <a:fillRef idx="3">
            <a:schemeClr val="accent2"/>
          </a:fillRef>
          <a:effectRef idx="3">
            <a:schemeClr val="accent2"/>
          </a:effectRef>
          <a:fontRef idx="minor">
            <a:schemeClr val="lt1"/>
          </a:fontRef>
        </p:style>
        <p:txBody>
          <a:bodyPr/>
          <a:lstStyle/>
          <a:p>
            <a:pPr marL="349250" indent="-349250" algn="ctr" eaLnBrk="1" hangingPunct="1">
              <a:buFontTx/>
              <a:buNone/>
              <a:defRPr/>
            </a:pPr>
            <a:r>
              <a:rPr lang="en-US" b="1" dirty="0">
                <a:solidFill>
                  <a:srgbClr val="FFFF00"/>
                </a:solidFill>
                <a:effectLst>
                  <a:outerShdw blurRad="38100" dist="38100" dir="2700000" algn="tl">
                    <a:srgbClr val="000000">
                      <a:alpha val="43137"/>
                    </a:srgbClr>
                  </a:outerShdw>
                </a:effectLst>
              </a:rPr>
              <a:t>God’s holiness is demonstrated in His</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justice</a:t>
            </a:r>
            <a:r>
              <a:rPr lang="en-US" b="1" dirty="0">
                <a:effectLst>
                  <a:outerShdw blurRad="38100" dist="38100" dir="2700000" algn="tl">
                    <a:srgbClr val="000000">
                      <a:alpha val="43137"/>
                    </a:srgbClr>
                  </a:outerShdw>
                </a:effectLst>
              </a:rPr>
              <a:t> </a:t>
            </a:r>
            <a:r>
              <a:rPr lang="en-US" b="1" dirty="0">
                <a:solidFill>
                  <a:srgbClr val="F9E87F"/>
                </a:solidFill>
                <a:effectLst>
                  <a:outerShdw blurRad="38100" dist="38100" dir="2700000" algn="tl">
                    <a:srgbClr val="000000">
                      <a:alpha val="43137"/>
                    </a:srgbClr>
                  </a:outerShdw>
                </a:effectLst>
              </a:rPr>
              <a:t>and</a:t>
            </a:r>
            <a:r>
              <a:rPr lang="en-US" b="1" dirty="0">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love</a:t>
            </a:r>
            <a:r>
              <a:rPr lang="en-US" b="1" dirty="0">
                <a:solidFill>
                  <a:srgbClr val="FFFF00"/>
                </a:solidFill>
                <a:effectLst>
                  <a:outerShdw blurRad="38100" dist="38100" dir="2700000" algn="tl">
                    <a:srgbClr val="000000">
                      <a:alpha val="43137"/>
                    </a:srgbClr>
                  </a:outerShdw>
                </a:effectLst>
              </a:rPr>
              <a:t> toward His creation.</a:t>
            </a:r>
          </a:p>
        </p:txBody>
      </p:sp>
      <p:sp>
        <p:nvSpPr>
          <p:cNvPr id="2141190" name="Text Box 6"/>
          <p:cNvSpPr txBox="1">
            <a:spLocks noChangeArrowheads="1"/>
          </p:cNvSpPr>
          <p:nvPr/>
        </p:nvSpPr>
        <p:spPr bwMode="auto">
          <a:xfrm>
            <a:off x="488950" y="399097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6000" i="0" dirty="0">
                <a:solidFill>
                  <a:srgbClr val="DFDFF5"/>
                </a:solidFill>
                <a:effectLst>
                  <a:outerShdw blurRad="38100" dist="38100" dir="2700000" algn="tl">
                    <a:srgbClr val="000000"/>
                  </a:outerShdw>
                </a:effectLst>
                <a:latin typeface="Eras Bold ITC" pitchFamily="34" charset="0"/>
              </a:rPr>
              <a:t>JUSTICE</a:t>
            </a:r>
          </a:p>
        </p:txBody>
      </p:sp>
      <p:sp>
        <p:nvSpPr>
          <p:cNvPr id="2141191" name="Text Box 7"/>
          <p:cNvSpPr txBox="1">
            <a:spLocks noChangeArrowheads="1"/>
          </p:cNvSpPr>
          <p:nvPr/>
        </p:nvSpPr>
        <p:spPr bwMode="auto">
          <a:xfrm>
            <a:off x="4714875" y="3984625"/>
            <a:ext cx="3965575" cy="10064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spAutoFit/>
            <a:flatTx/>
          </a:bodyPr>
          <a:lstStyle/>
          <a:p>
            <a:pPr algn="ctr">
              <a:spcBef>
                <a:spcPct val="50000"/>
              </a:spcBef>
              <a:defRPr/>
            </a:pPr>
            <a:r>
              <a:rPr lang="en-US" sz="6000" i="0" dirty="0">
                <a:solidFill>
                  <a:srgbClr val="E0014A"/>
                </a:solidFill>
                <a:effectLst>
                  <a:outerShdw blurRad="38100" dist="38100" dir="2700000" algn="tl">
                    <a:srgbClr val="000000"/>
                  </a:outerShdw>
                </a:effectLst>
                <a:latin typeface="Eras Bold ITC" pitchFamily="34" charset="0"/>
              </a:rPr>
              <a:t>LOVE</a:t>
            </a:r>
          </a:p>
        </p:txBody>
      </p:sp>
      <p:sp>
        <p:nvSpPr>
          <p:cNvPr id="51209" name="Rectangle 4"/>
          <p:cNvSpPr>
            <a:spLocks noChangeArrowheads="1"/>
          </p:cNvSpPr>
          <p:nvPr/>
        </p:nvSpPr>
        <p:spPr bwMode="auto">
          <a:xfrm>
            <a:off x="395288" y="280988"/>
            <a:ext cx="8382000" cy="1150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indent="635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spcBef>
                <a:spcPct val="20000"/>
              </a:spcBef>
              <a:buClr>
                <a:srgbClr val="000000"/>
              </a:buClr>
            </a:pPr>
            <a:r>
              <a:rPr lang="en-US" i="0" dirty="0">
                <a:solidFill>
                  <a:srgbClr val="997934"/>
                </a:solidFill>
                <a:latin typeface="Arial"/>
                <a:cs typeface="Arial"/>
              </a:rPr>
              <a:t>Ps 33:4-5</a:t>
            </a:r>
            <a:r>
              <a:rPr lang="en-US" b="1" i="0" dirty="0">
                <a:solidFill>
                  <a:srgbClr val="FFFF00"/>
                </a:solidFill>
                <a:latin typeface="Arial"/>
                <a:cs typeface="Arial"/>
              </a:rPr>
              <a:t> </a:t>
            </a:r>
            <a:r>
              <a:rPr lang="en-US" b="1" i="0" dirty="0">
                <a:solidFill>
                  <a:srgbClr val="000000"/>
                </a:solidFill>
                <a:latin typeface="Arial"/>
                <a:cs typeface="Arial"/>
              </a:rPr>
              <a:t>  </a:t>
            </a:r>
            <a:r>
              <a:rPr lang="en-US" b="1" dirty="0">
                <a:solidFill>
                  <a:srgbClr val="FFFFFF"/>
                </a:solidFill>
                <a:latin typeface="Arial"/>
                <a:cs typeface="Arial"/>
              </a:rPr>
              <a:t> </a:t>
            </a:r>
          </a:p>
          <a:p>
            <a:pPr algn="l" eaLnBrk="1" hangingPunct="1">
              <a:spcBef>
                <a:spcPct val="20000"/>
              </a:spcBef>
              <a:buClr>
                <a:srgbClr val="000000"/>
              </a:buClr>
            </a:pPr>
            <a:r>
              <a:rPr lang="en-US" b="1" dirty="0">
                <a:solidFill>
                  <a:srgbClr val="333399"/>
                </a:solidFill>
                <a:latin typeface="Arial"/>
                <a:cs typeface="Arial"/>
              </a:rPr>
              <a:t>“For the word of the LORD is upright, And all His work is done in faithfulness. He loves righteousness and  </a:t>
            </a:r>
            <a:r>
              <a:rPr lang="en-US" b="1" u="sng" dirty="0">
                <a:solidFill>
                  <a:srgbClr val="F4FFD5"/>
                </a:solidFill>
                <a:latin typeface="Arial"/>
                <a:cs typeface="Arial"/>
              </a:rPr>
              <a:t>justice</a:t>
            </a:r>
            <a:r>
              <a:rPr lang="en-US" b="1" dirty="0">
                <a:solidFill>
                  <a:srgbClr val="F4FFD5"/>
                </a:solidFill>
                <a:latin typeface="Arial"/>
                <a:cs typeface="Arial"/>
              </a:rPr>
              <a:t>; </a:t>
            </a:r>
            <a:r>
              <a:rPr lang="en-US" b="1" dirty="0">
                <a:solidFill>
                  <a:srgbClr val="333399"/>
                </a:solidFill>
                <a:latin typeface="Arial"/>
                <a:cs typeface="Arial"/>
              </a:rPr>
              <a:t>The earth is full of the  </a:t>
            </a:r>
            <a:r>
              <a:rPr lang="en-US" b="1" u="sng" dirty="0" err="1">
                <a:solidFill>
                  <a:srgbClr val="F4FFD5"/>
                </a:solidFill>
                <a:latin typeface="Arial"/>
                <a:cs typeface="Arial"/>
              </a:rPr>
              <a:t>lovingkindness</a:t>
            </a:r>
            <a:r>
              <a:rPr lang="en-US" b="1" dirty="0">
                <a:solidFill>
                  <a:srgbClr val="333399"/>
                </a:solidFill>
                <a:latin typeface="Arial"/>
                <a:cs typeface="Arial"/>
              </a:rPr>
              <a:t> of the LORD.”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1190"/>
                                        </p:tgtEl>
                                        <p:attrNameLst>
                                          <p:attrName>style.visibility</p:attrName>
                                        </p:attrNameLst>
                                      </p:cBhvr>
                                      <p:to>
                                        <p:strVal val="visible"/>
                                      </p:to>
                                    </p:set>
                                    <p:animEffect transition="in" filter="fade">
                                      <p:cBhvr>
                                        <p:cTn id="7" dur="500"/>
                                        <p:tgtEl>
                                          <p:spTgt spid="214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41191"/>
                                        </p:tgtEl>
                                        <p:attrNameLst>
                                          <p:attrName>style.visibility</p:attrName>
                                        </p:attrNameLst>
                                      </p:cBhvr>
                                      <p:to>
                                        <p:strVal val="visible"/>
                                      </p:to>
                                    </p:set>
                                    <p:animEffect transition="in" filter="fade">
                                      <p:cBhvr>
                                        <p:cTn id="12" dur="500"/>
                                        <p:tgtEl>
                                          <p:spTgt spid="2141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5282" name="Picture 2"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45283" name="Rectangle 3"/>
          <p:cNvSpPr>
            <a:spLocks noChangeArrowheads="1"/>
          </p:cNvSpPr>
          <p:nvPr/>
        </p:nvSpPr>
        <p:spPr bwMode="auto">
          <a:xfrm>
            <a:off x="509588" y="2757488"/>
            <a:ext cx="8062912" cy="271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95000"/>
              </a:lnSpc>
              <a:defRPr/>
            </a:pPr>
            <a:r>
              <a:rPr lang="en-US" sz="4400" b="1" i="0">
                <a:solidFill>
                  <a:srgbClr val="0033CC"/>
                </a:solidFill>
                <a:effectLst>
                  <a:outerShdw blurRad="38100" dist="38100" dir="2700000" algn="tl">
                    <a:srgbClr val="C0C0C0"/>
                  </a:outerShdw>
                </a:effectLst>
                <a:latin typeface="Eras Bold ITC" pitchFamily="34" charset="0"/>
                <a:cs typeface="+mn-cs"/>
              </a:rPr>
              <a:t>A DESIRED RELATIONSHIP:</a:t>
            </a:r>
            <a:br>
              <a:rPr lang="en-US" sz="4400" b="1" i="0">
                <a:solidFill>
                  <a:srgbClr val="0033CC"/>
                </a:solidFill>
                <a:effectLst>
                  <a:outerShdw blurRad="38100" dist="38100" dir="2700000" algn="tl">
                    <a:srgbClr val="C0C0C0"/>
                  </a:outerShdw>
                </a:effectLst>
                <a:latin typeface="Eras Bold ITC" pitchFamily="34" charset="0"/>
                <a:cs typeface="+mn-cs"/>
              </a:rPr>
            </a:br>
            <a:r>
              <a:rPr lang="en-US" sz="4400" b="1" i="0">
                <a:solidFill>
                  <a:srgbClr val="0033CC"/>
                </a:solidFill>
                <a:effectLst>
                  <a:outerShdw blurRad="38100" dist="38100" dir="2700000" algn="tl">
                    <a:srgbClr val="C0C0C0"/>
                  </a:outerShdw>
                </a:effectLst>
                <a:latin typeface="Eras Bold ITC" pitchFamily="34" charset="0"/>
                <a:cs typeface="+mn-cs"/>
              </a:rPr>
              <a:t>SPIRITUAL FELLOWSHIP</a:t>
            </a:r>
            <a:br>
              <a:rPr lang="en-US" sz="4400" b="1" i="0">
                <a:solidFill>
                  <a:srgbClr val="0033CC"/>
                </a:solidFill>
                <a:effectLst>
                  <a:outerShdw blurRad="38100" dist="38100" dir="2700000" algn="tl">
                    <a:srgbClr val="C0C0C0"/>
                  </a:outerShdw>
                </a:effectLst>
                <a:latin typeface="Eras Bold ITC" pitchFamily="34" charset="0"/>
                <a:cs typeface="+mn-cs"/>
              </a:rPr>
            </a:br>
            <a:r>
              <a:rPr lang="en-US" sz="2800" b="1" i="0">
                <a:solidFill>
                  <a:srgbClr val="0033CC"/>
                </a:solidFill>
                <a:effectLst>
                  <a:outerShdw blurRad="38100" dist="38100" dir="2700000" algn="tl">
                    <a:srgbClr val="C0C0C0"/>
                  </a:outerShdw>
                </a:effectLst>
                <a:latin typeface="Eras Bold ITC" pitchFamily="34" charset="0"/>
                <a:cs typeface="+mn-cs"/>
              </a:rPr>
              <a:t>WITH A HOLY GOD</a:t>
            </a:r>
          </a:p>
        </p:txBody>
      </p:sp>
      <p:pic>
        <p:nvPicPr>
          <p:cNvPr id="52228"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45285" name="Picture 5" descr="guy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5076825"/>
            <a:ext cx="1289050"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145282"/>
                                        </p:tgtEl>
                                        <p:attrNameLst>
                                          <p:attrName>style.visibility</p:attrName>
                                        </p:attrNameLst>
                                      </p:cBhvr>
                                      <p:to>
                                        <p:strVal val="visible"/>
                                      </p:to>
                                    </p:set>
                                    <p:animEffect transition="in" filter="wipe(up)">
                                      <p:cBhvr>
                                        <p:cTn id="7" dur="3000"/>
                                        <p:tgtEl>
                                          <p:spTgt spid="2145282"/>
                                        </p:tgtEl>
                                      </p:cBhvr>
                                    </p:animEffect>
                                  </p:childTnLst>
                                </p:cTn>
                              </p:par>
                            </p:childTnLst>
                          </p:cTn>
                        </p:par>
                        <p:par>
                          <p:cTn id="8" fill="hold" nodeType="afterGroup">
                            <p:stCondLst>
                              <p:cond delay="3000"/>
                            </p:stCondLst>
                            <p:childTnLst>
                              <p:par>
                                <p:cTn id="9" presetID="47" presetClass="entr" presetSubtype="0" fill="hold" grpId="0" nodeType="afterEffect">
                                  <p:stCondLst>
                                    <p:cond delay="0"/>
                                  </p:stCondLst>
                                  <p:iterate type="wd">
                                    <p:tmPct val="10000"/>
                                  </p:iterate>
                                  <p:childTnLst>
                                    <p:set>
                                      <p:cBhvr>
                                        <p:cTn id="10" dur="1" fill="hold">
                                          <p:stCondLst>
                                            <p:cond delay="0"/>
                                          </p:stCondLst>
                                        </p:cTn>
                                        <p:tgtEl>
                                          <p:spTgt spid="2145283">
                                            <p:txEl>
                                              <p:pRg st="0" end="0"/>
                                            </p:txEl>
                                          </p:spTgt>
                                        </p:tgtEl>
                                        <p:attrNameLst>
                                          <p:attrName>style.visibility</p:attrName>
                                        </p:attrNameLst>
                                      </p:cBhvr>
                                      <p:to>
                                        <p:strVal val="visible"/>
                                      </p:to>
                                    </p:set>
                                    <p:animEffect transition="in" filter="fade">
                                      <p:cBhvr>
                                        <p:cTn id="11" dur="1000"/>
                                        <p:tgtEl>
                                          <p:spTgt spid="2145283">
                                            <p:txEl>
                                              <p:pRg st="0" end="0"/>
                                            </p:txEl>
                                          </p:spTgt>
                                        </p:tgtEl>
                                      </p:cBhvr>
                                    </p:animEffect>
                                    <p:anim calcmode="lin" valueType="num">
                                      <p:cBhvr>
                                        <p:cTn id="12" dur="1000" fill="hold"/>
                                        <p:tgtEl>
                                          <p:spTgt spid="214528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145283">
                                            <p:txEl>
                                              <p:pRg st="0" end="0"/>
                                            </p:txEl>
                                          </p:spTgt>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145285"/>
                                        </p:tgtEl>
                                        <p:attrNameLst>
                                          <p:attrName>style.visibility</p:attrName>
                                        </p:attrNameLst>
                                      </p:cBhvr>
                                      <p:to>
                                        <p:strVal val="visible"/>
                                      </p:to>
                                    </p:set>
                                    <p:animEffect transition="in" filter="fade">
                                      <p:cBhvr>
                                        <p:cTn id="16" dur="2000"/>
                                        <p:tgtEl>
                                          <p:spTgt spid="2145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3234" name="Picture 2" descr="godstar"/>
          <p:cNvPicPr>
            <a:picLocks noChangeAspect="1" noChangeArrowheads="1"/>
          </p:cNvPicPr>
          <p:nvPr/>
        </p:nvPicPr>
        <p:blipFill>
          <a:blip r:embed="rId3" cstate="print"/>
          <a:srcRect/>
          <a:stretch>
            <a:fillRect/>
          </a:stretch>
        </p:blipFill>
        <p:spPr bwMode="auto">
          <a:xfrm>
            <a:off x="1490663" y="0"/>
            <a:ext cx="6046787" cy="4514850"/>
          </a:xfrm>
          <a:prstGeom prst="rect">
            <a:avLst/>
          </a:prstGeom>
          <a:noFill/>
          <a:effectLst>
            <a:glow rad="228600">
              <a:srgbClr val="FFFF00">
                <a:alpha val="40000"/>
              </a:srgbClr>
            </a:glow>
          </a:effectLst>
        </p:spPr>
      </p:pic>
      <p:sp>
        <p:nvSpPr>
          <p:cNvPr id="2143235" name="Rectangle 3"/>
          <p:cNvSpPr>
            <a:spLocks noGrp="1" noChangeArrowheads="1"/>
          </p:cNvSpPr>
          <p:nvPr>
            <p:ph type="body" sz="half" idx="1"/>
          </p:nvPr>
        </p:nvSpPr>
        <p:spPr>
          <a:xfrm>
            <a:off x="511175" y="5202238"/>
            <a:ext cx="8256588" cy="10318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xmlns="" w="9525">
                <a:solidFill>
                  <a:srgbClr val="000000"/>
                </a:solidFill>
                <a:miter lim="800000"/>
                <a:headEnd/>
                <a:tailEnd/>
              </a14:hiddenLine>
            </a:ext>
          </a:extLst>
        </p:spPr>
        <p:style>
          <a:lnRef idx="3">
            <a:schemeClr val="lt1"/>
          </a:lnRef>
          <a:fillRef idx="1">
            <a:schemeClr val="accent4"/>
          </a:fillRef>
          <a:effectRef idx="1">
            <a:schemeClr val="accent4"/>
          </a:effectRef>
          <a:fontRef idx="minor">
            <a:schemeClr val="lt1"/>
          </a:fontRef>
        </p:style>
        <p:txBody>
          <a:bodyPr/>
          <a:lstStyle/>
          <a:p>
            <a:pPr marL="349250" indent="-349250" algn="ctr" eaLnBrk="1" hangingPunct="1">
              <a:buFontTx/>
              <a:buNone/>
              <a:defRPr/>
            </a:pPr>
            <a:r>
              <a:rPr lang="en-US" b="1" dirty="0">
                <a:solidFill>
                  <a:srgbClr val="FFFF00"/>
                </a:solidFill>
              </a:rPr>
              <a:t>God demands moral uprightness in His creatures because He is Holy!</a:t>
            </a:r>
          </a:p>
        </p:txBody>
      </p:sp>
      <p:sp>
        <p:nvSpPr>
          <p:cNvPr id="2143236" name="Rectangle 4"/>
          <p:cNvSpPr>
            <a:spLocks noGrp="1" noChangeArrowheads="1"/>
          </p:cNvSpPr>
          <p:nvPr>
            <p:ph type="body" sz="half" idx="2"/>
          </p:nvPr>
        </p:nvSpPr>
        <p:spPr>
          <a:xfrm>
            <a:off x="488950" y="3003550"/>
            <a:ext cx="8229600" cy="1889125"/>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0">
            <a:schemeClr val="accent2"/>
          </a:lnRef>
          <a:fillRef idx="3">
            <a:schemeClr val="accent2"/>
          </a:fillRef>
          <a:effectRef idx="3">
            <a:schemeClr val="accent2"/>
          </a:effectRef>
          <a:fontRef idx="minor">
            <a:schemeClr val="lt1"/>
          </a:fontRef>
        </p:style>
        <p:txBody>
          <a:bodyPr/>
          <a:lstStyle/>
          <a:p>
            <a:pPr marL="0" indent="6350" eaLnBrk="1" hangingPunct="1">
              <a:buFontTx/>
              <a:buNone/>
              <a:defRPr/>
            </a:pPr>
            <a:r>
              <a:rPr lang="en-US" sz="3200" b="1" i="1" dirty="0">
                <a:solidFill>
                  <a:schemeClr val="bg1"/>
                </a:solidFill>
                <a:effectLst>
                  <a:outerShdw blurRad="38100" dist="38100" dir="2700000" algn="tl">
                    <a:srgbClr val="000000"/>
                  </a:outerShdw>
                </a:effectLst>
                <a:latin typeface="Eras Medium ITC" pitchFamily="34" charset="0"/>
              </a:rPr>
              <a:t>“Thus </a:t>
            </a:r>
            <a:r>
              <a:rPr lang="en-US" sz="3200" b="1" i="1" u="sng" dirty="0">
                <a:solidFill>
                  <a:srgbClr val="FFFF00"/>
                </a:solidFill>
                <a:effectLst>
                  <a:outerShdw blurRad="38100" dist="38100" dir="2700000" algn="tl">
                    <a:srgbClr val="000000"/>
                  </a:outerShdw>
                </a:effectLst>
                <a:latin typeface="Eras Medium ITC" pitchFamily="34" charset="0"/>
              </a:rPr>
              <a:t>you are to be holy</a:t>
            </a:r>
            <a:r>
              <a:rPr lang="en-US" sz="3200" b="1" i="1" dirty="0">
                <a:solidFill>
                  <a:schemeClr val="bg1"/>
                </a:solidFill>
                <a:effectLst>
                  <a:outerShdw blurRad="38100" dist="38100" dir="2700000" algn="tl">
                    <a:srgbClr val="000000"/>
                  </a:outerShdw>
                </a:effectLst>
                <a:latin typeface="Eras Medium ITC" pitchFamily="34" charset="0"/>
              </a:rPr>
              <a:t> to Me, for </a:t>
            </a:r>
            <a:r>
              <a:rPr lang="en-US" sz="3200" b="1" i="1" u="sng" dirty="0">
                <a:solidFill>
                  <a:srgbClr val="FFFF00"/>
                </a:solidFill>
                <a:effectLst>
                  <a:outerShdw blurRad="38100" dist="38100" dir="2700000" algn="tl">
                    <a:srgbClr val="000000"/>
                  </a:outerShdw>
                </a:effectLst>
                <a:latin typeface="Eras Medium ITC" pitchFamily="34" charset="0"/>
              </a:rPr>
              <a:t>I the LORD am holy</a:t>
            </a:r>
            <a:r>
              <a:rPr lang="en-US" sz="3200" b="1" i="1" dirty="0">
                <a:solidFill>
                  <a:schemeClr val="bg1"/>
                </a:solidFill>
                <a:effectLst>
                  <a:outerShdw blurRad="38100" dist="38100" dir="2700000" algn="tl">
                    <a:srgbClr val="000000"/>
                  </a:outerShdw>
                </a:effectLst>
                <a:latin typeface="Eras Medium ITC" pitchFamily="34" charset="0"/>
              </a:rPr>
              <a:t>; and I have set you apart</a:t>
            </a:r>
            <a:r>
              <a:rPr lang="en-US" sz="3200" b="1" i="1" dirty="0">
                <a:solidFill>
                  <a:srgbClr val="FFFF00"/>
                </a:solidFill>
                <a:effectLst>
                  <a:outerShdw blurRad="38100" dist="38100" dir="2700000" algn="tl">
                    <a:srgbClr val="000000"/>
                  </a:outerShdw>
                </a:effectLst>
                <a:latin typeface="Eras Medium ITC" pitchFamily="34" charset="0"/>
              </a:rPr>
              <a:t> </a:t>
            </a:r>
            <a:r>
              <a:rPr lang="en-US" sz="3200" b="1" i="1" dirty="0">
                <a:solidFill>
                  <a:schemeClr val="bg1"/>
                </a:solidFill>
                <a:effectLst>
                  <a:outerShdw blurRad="38100" dist="38100" dir="2700000" algn="tl">
                    <a:srgbClr val="000000"/>
                  </a:outerShdw>
                </a:effectLst>
                <a:latin typeface="Eras Medium ITC" pitchFamily="34" charset="0"/>
              </a:rPr>
              <a:t>from the peoples to be Mine.”</a:t>
            </a:r>
            <a:r>
              <a:rPr lang="en-US" sz="3200" b="1" i="1" dirty="0">
                <a:effectLst>
                  <a:outerShdw blurRad="38100" dist="38100" dir="2700000" algn="tl">
                    <a:srgbClr val="FFFFFF"/>
                  </a:outerShdw>
                </a:effectLst>
                <a:latin typeface="Eras Medium ITC" pitchFamily="34" charset="0"/>
              </a:rPr>
              <a:t>   </a:t>
            </a:r>
            <a:r>
              <a:rPr lang="en-US" sz="3200" b="1" dirty="0">
                <a:solidFill>
                  <a:srgbClr val="FFFF00"/>
                </a:solidFill>
                <a:effectLst>
                  <a:outerShdw blurRad="38100" dist="38100" dir="2700000" algn="tl">
                    <a:srgbClr val="000000"/>
                  </a:outerShdw>
                </a:effectLst>
                <a:latin typeface="Eras Medium ITC" pitchFamily="34" charset="0"/>
              </a:rPr>
              <a:t>Lev. 20:26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43235">
                                            <p:bg/>
                                          </p:spTgt>
                                        </p:tgtEl>
                                        <p:attrNameLst>
                                          <p:attrName>style.visibility</p:attrName>
                                        </p:attrNameLst>
                                      </p:cBhvr>
                                      <p:to>
                                        <p:strVal val="visible"/>
                                      </p:to>
                                    </p:set>
                                    <p:animEffect transition="in" filter="fade">
                                      <p:cBhvr>
                                        <p:cTn id="7" dur="500"/>
                                        <p:tgtEl>
                                          <p:spTgt spid="21432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3235">
                                            <p:txEl>
                                              <p:pRg st="0" end="0"/>
                                            </p:txEl>
                                          </p:spTgt>
                                        </p:tgtEl>
                                        <p:attrNameLst>
                                          <p:attrName>style.visibility</p:attrName>
                                        </p:attrNameLst>
                                      </p:cBhvr>
                                      <p:to>
                                        <p:strVal val="visible"/>
                                      </p:to>
                                    </p:set>
                                    <p:animEffect transition="in" filter="fade">
                                      <p:cBhvr>
                                        <p:cTn id="10" dur="500"/>
                                        <p:tgtEl>
                                          <p:spTgt spid="2143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7331"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5" name="Picture 4" descr="god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2147334" name="Rectangle 6"/>
          <p:cNvSpPr>
            <a:spLocks noChangeArrowheads="1"/>
          </p:cNvSpPr>
          <p:nvPr/>
        </p:nvSpPr>
        <p:spPr bwMode="auto">
          <a:xfrm>
            <a:off x="576263" y="3305175"/>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sp>
        <p:nvSpPr>
          <p:cNvPr id="2147333" name="Rectangle 5"/>
          <p:cNvSpPr>
            <a:spLocks noChangeArrowheads="1"/>
          </p:cNvSpPr>
          <p:nvPr/>
        </p:nvSpPr>
        <p:spPr bwMode="auto">
          <a:xfrm>
            <a:off x="385373" y="3066256"/>
            <a:ext cx="8485187" cy="1804161"/>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rgbClr val="000000"/>
              </a:buClr>
              <a:defRPr/>
            </a:pPr>
            <a:r>
              <a:rPr lang="en-US" sz="4000" b="1" i="0" dirty="0">
                <a:solidFill>
                  <a:srgbClr val="FFFFFF"/>
                </a:solidFill>
                <a:effectLst>
                  <a:outerShdw blurRad="38100" dist="38100" dir="2700000" algn="tl">
                    <a:srgbClr val="000000"/>
                  </a:outerShdw>
                </a:effectLst>
              </a:rPr>
              <a:t>God exhibits an attitude of abhorrence and hatred to all that is wrong</a:t>
            </a:r>
          </a:p>
          <a:p>
            <a:pPr marL="342900" indent="-342900" algn="ctr">
              <a:lnSpc>
                <a:spcPct val="90000"/>
              </a:lnSpc>
              <a:spcBef>
                <a:spcPct val="20000"/>
              </a:spcBef>
              <a:buClr>
                <a:srgbClr val="000000"/>
              </a:buClr>
              <a:defRPr/>
            </a:pPr>
            <a:endParaRPr lang="en-US" sz="4000" i="0" dirty="0">
              <a:solidFill>
                <a:srgbClr val="F4FFD5"/>
              </a:solidFill>
              <a:latin typeface="Eras Light ITC" pitchFamily="34" charset="0"/>
            </a:endParaRPr>
          </a:p>
        </p:txBody>
      </p:sp>
      <p:sp>
        <p:nvSpPr>
          <p:cNvPr id="2" name="Rectangle 6"/>
          <p:cNvSpPr>
            <a:spLocks noChangeArrowheads="1"/>
          </p:cNvSpPr>
          <p:nvPr/>
        </p:nvSpPr>
        <p:spPr bwMode="auto">
          <a:xfrm>
            <a:off x="728663" y="3457575"/>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pic>
        <p:nvPicPr>
          <p:cNvPr id="21473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47337"/>
                                        </p:tgtEl>
                                        <p:attrNameLst>
                                          <p:attrName>style.visibility</p:attrName>
                                        </p:attrNameLst>
                                      </p:cBhvr>
                                      <p:to>
                                        <p:strVal val="visible"/>
                                      </p:to>
                                    </p:set>
                                    <p:animEffect transition="in" filter="fade">
                                      <p:cBhvr>
                                        <p:cTn id="7" dur="2000"/>
                                        <p:tgtEl>
                                          <p:spTgt spid="2147337"/>
                                        </p:tgtEl>
                                      </p:cBhvr>
                                    </p:animEffect>
                                  </p:childTnLst>
                                </p:cTn>
                              </p:par>
                            </p:childTnLst>
                          </p:cTn>
                        </p:par>
                        <p:par>
                          <p:cTn id="8" fill="hold" nodeType="afterGroup">
                            <p:stCondLst>
                              <p:cond delay="2000"/>
                            </p:stCondLst>
                            <p:childTnLst>
                              <p:par>
                                <p:cTn id="9" presetID="7" presetClass="exit" presetSubtype="1" fill="hold" nodeType="afterEffect">
                                  <p:stCondLst>
                                    <p:cond delay="0"/>
                                  </p:stCondLst>
                                  <p:childTnLst>
                                    <p:anim calcmode="lin" valueType="num">
                                      <p:cBhvr additive="base">
                                        <p:cTn id="10" dur="5000"/>
                                        <p:tgtEl>
                                          <p:spTgt spid="2147331"/>
                                        </p:tgtEl>
                                        <p:attrNameLst>
                                          <p:attrName>ppt_x</p:attrName>
                                        </p:attrNameLst>
                                      </p:cBhvr>
                                      <p:tavLst>
                                        <p:tav tm="0">
                                          <p:val>
                                            <p:strVal val="ppt_x"/>
                                          </p:val>
                                        </p:tav>
                                        <p:tav tm="100000">
                                          <p:val>
                                            <p:strVal val="ppt_x"/>
                                          </p:val>
                                        </p:tav>
                                      </p:tavLst>
                                    </p:anim>
                                    <p:anim calcmode="lin" valueType="num">
                                      <p:cBhvr additive="base">
                                        <p:cTn id="11" dur="5000"/>
                                        <p:tgtEl>
                                          <p:spTgt spid="2147331"/>
                                        </p:tgtEl>
                                        <p:attrNameLst>
                                          <p:attrName>ppt_y</p:attrName>
                                        </p:attrNameLst>
                                      </p:cBhvr>
                                      <p:tavLst>
                                        <p:tav tm="0">
                                          <p:val>
                                            <p:strVal val="ppt_y"/>
                                          </p:val>
                                        </p:tav>
                                        <p:tav tm="100000">
                                          <p:val>
                                            <p:strVal val="0-ppt_h/2"/>
                                          </p:val>
                                        </p:tav>
                                      </p:tavLst>
                                    </p:anim>
                                    <p:set>
                                      <p:cBhvr>
                                        <p:cTn id="12" dur="1" fill="hold">
                                          <p:stCondLst>
                                            <p:cond delay="4999"/>
                                          </p:stCondLst>
                                        </p:cTn>
                                        <p:tgtEl>
                                          <p:spTgt spid="214733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2147333"/>
                                        </p:tgtEl>
                                        <p:attrNameLst>
                                          <p:attrName>style.visibility</p:attrName>
                                        </p:attrNameLst>
                                      </p:cBhvr>
                                      <p:to>
                                        <p:strVal val="visible"/>
                                      </p:to>
                                    </p:set>
                                    <p:anim calcmode="lin" valueType="num">
                                      <p:cBhvr additive="base">
                                        <p:cTn id="17" dur="500" fill="hold"/>
                                        <p:tgtEl>
                                          <p:spTgt spid="2147333"/>
                                        </p:tgtEl>
                                        <p:attrNameLst>
                                          <p:attrName>ppt_x</p:attrName>
                                        </p:attrNameLst>
                                      </p:cBhvr>
                                      <p:tavLst>
                                        <p:tav tm="0">
                                          <p:val>
                                            <p:strVal val="#ppt_x"/>
                                          </p:val>
                                        </p:tav>
                                        <p:tav tm="100000">
                                          <p:val>
                                            <p:strVal val="#ppt_x"/>
                                          </p:val>
                                        </p:tav>
                                      </p:tavLst>
                                    </p:anim>
                                    <p:anim calcmode="lin" valueType="num">
                                      <p:cBhvr additive="base">
                                        <p:cTn id="18" dur="500" fill="hold"/>
                                        <p:tgtEl>
                                          <p:spTgt spid="2147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pic>
        <p:nvPicPr>
          <p:cNvPr id="2149379" name="Picture 3" descr="godstar"/>
          <p:cNvPicPr>
            <a:picLocks noChangeAspect="1" noChangeArrowheads="1"/>
          </p:cNvPicPr>
          <p:nvPr/>
        </p:nvPicPr>
        <p:blipFill>
          <a:blip r:embed="rId3"/>
          <a:srcRect/>
          <a:stretch>
            <a:fillRect/>
          </a:stretch>
        </p:blipFill>
        <p:spPr bwMode="auto">
          <a:xfrm>
            <a:off x="1490663" y="-1168400"/>
            <a:ext cx="6046787" cy="4514850"/>
          </a:xfrm>
          <a:prstGeom prst="rect">
            <a:avLst/>
          </a:prstGeom>
          <a:noFill/>
          <a:effectLst>
            <a:glow rad="228600">
              <a:srgbClr val="FFFF00">
                <a:alpha val="40000"/>
              </a:srgbClr>
            </a:glow>
          </a:effectLst>
        </p:spPr>
      </p:pic>
      <p:sp>
        <p:nvSpPr>
          <p:cNvPr id="2149380"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sp>
        <p:nvSpPr>
          <p:cNvPr id="2" name="Rectangle 4"/>
          <p:cNvSpPr>
            <a:spLocks noChangeArrowheads="1"/>
          </p:cNvSpPr>
          <p:nvPr/>
        </p:nvSpPr>
        <p:spPr bwMode="auto">
          <a:xfrm>
            <a:off x="728663" y="3371850"/>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sp>
        <p:nvSpPr>
          <p:cNvPr id="3"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sp>
        <p:nvSpPr>
          <p:cNvPr id="2149381" name="Rectangle 5"/>
          <p:cNvSpPr>
            <a:spLocks noChangeArrowheads="1"/>
          </p:cNvSpPr>
          <p:nvPr/>
        </p:nvSpPr>
        <p:spPr bwMode="auto">
          <a:xfrm>
            <a:off x="508000" y="3138488"/>
            <a:ext cx="8229600" cy="2414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gn="ctr">
              <a:lnSpc>
                <a:spcPct val="90000"/>
              </a:lnSpc>
              <a:spcBef>
                <a:spcPct val="20000"/>
              </a:spcBef>
              <a:buClr>
                <a:srgbClr val="000000"/>
              </a:buClr>
              <a:defRPr/>
            </a:pPr>
            <a:r>
              <a:rPr lang="en-US" b="1" i="0" dirty="0">
                <a:solidFill>
                  <a:srgbClr val="FFFFFF"/>
                </a:solidFill>
                <a:effectLst>
                  <a:outerShdw blurRad="38100" dist="38100" dir="2700000" algn="tl">
                    <a:srgbClr val="000000"/>
                  </a:outerShdw>
                </a:effectLst>
              </a:rPr>
              <a:t>Sin Separates us from God</a:t>
            </a:r>
          </a:p>
          <a:p>
            <a:pPr marL="342900" indent="-342900" algn="ctr">
              <a:lnSpc>
                <a:spcPct val="90000"/>
              </a:lnSpc>
              <a:spcBef>
                <a:spcPct val="20000"/>
              </a:spcBef>
              <a:buClr>
                <a:srgbClr val="000000"/>
              </a:buClr>
              <a:defRPr/>
            </a:pPr>
            <a:r>
              <a:rPr lang="en-US" b="1" dirty="0">
                <a:solidFill>
                  <a:srgbClr val="FFFF00"/>
                </a:solidFill>
                <a:effectLst>
                  <a:outerShdw blurRad="38100" dist="38100" dir="2700000" algn="tl">
                    <a:srgbClr val="000000"/>
                  </a:outerShdw>
                </a:effectLst>
              </a:rPr>
              <a:t>“Your iniquities have separated you from your God; and your sins have hidden his face from you.” </a:t>
            </a:r>
          </a:p>
          <a:p>
            <a:pPr marL="342900" indent="-342900" algn="r">
              <a:lnSpc>
                <a:spcPct val="90000"/>
              </a:lnSpc>
              <a:spcBef>
                <a:spcPct val="20000"/>
              </a:spcBef>
              <a:buClr>
                <a:srgbClr val="000000"/>
              </a:buClr>
              <a:defRPr/>
            </a:pPr>
            <a:r>
              <a:rPr lang="en-US" i="0" dirty="0">
                <a:solidFill>
                  <a:srgbClr val="FFFF00"/>
                </a:solidFill>
              </a:rPr>
              <a:t>Is 59:2</a:t>
            </a: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2" presetClass="entr" presetSubtype="1" fill="hold" nodeType="afterEffect">
                                  <p:stCondLst>
                                    <p:cond delay="0"/>
                                  </p:stCondLst>
                                  <p:childTnLst>
                                    <p:set>
                                      <p:cBhvr>
                                        <p:cTn id="10" dur="1" fill="hold">
                                          <p:stCondLst>
                                            <p:cond delay="0"/>
                                          </p:stCondLst>
                                        </p:cTn>
                                        <p:tgtEl>
                                          <p:spTgt spid="2149381"/>
                                        </p:tgtEl>
                                        <p:attrNameLst>
                                          <p:attrName>style.visibility</p:attrName>
                                        </p:attrNameLst>
                                      </p:cBhvr>
                                      <p:to>
                                        <p:strVal val="visible"/>
                                      </p:to>
                                    </p:set>
                                    <p:anim calcmode="lin" valueType="num">
                                      <p:cBhvr additive="base">
                                        <p:cTn id="11" dur="500" fill="hold"/>
                                        <p:tgtEl>
                                          <p:spTgt spid="2149381"/>
                                        </p:tgtEl>
                                        <p:attrNameLst>
                                          <p:attrName>ppt_x</p:attrName>
                                        </p:attrNameLst>
                                      </p:cBhvr>
                                      <p:tavLst>
                                        <p:tav tm="0">
                                          <p:val>
                                            <p:strVal val="#ppt_x"/>
                                          </p:val>
                                        </p:tav>
                                        <p:tav tm="100000">
                                          <p:val>
                                            <p:strVal val="#ppt_x"/>
                                          </p:val>
                                        </p:tav>
                                      </p:tavLst>
                                    </p:anim>
                                    <p:anim calcmode="lin" valueType="num">
                                      <p:cBhvr additive="base">
                                        <p:cTn id="12" dur="500" fill="hold"/>
                                        <p:tgtEl>
                                          <p:spTgt spid="2149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26" name="Picture 2" descr="god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981075"/>
            <a:ext cx="6599238" cy="492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3" name="Picture 3" descr="img_E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4757738"/>
            <a:ext cx="803275" cy="156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4" name="Picture 4" descr="img_Ad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363" y="4695825"/>
            <a:ext cx="544512" cy="1604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429" name="Picture 5" descr="PPT - Image - 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3881438"/>
            <a:ext cx="2563812"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pPr algn="ctr">
              <a:defRPr/>
            </a:pPr>
            <a:r>
              <a:rPr lang="en-US" sz="2800">
                <a:solidFill>
                  <a:srgbClr val="333399"/>
                </a:solidFill>
                <a:effectLst>
                  <a:outerShdw blurRad="38100" dist="38100" dir="2700000" algn="tl">
                    <a:srgbClr val="C0C0C0"/>
                  </a:outerShdw>
                </a:effectLst>
                <a:cs typeface="+mn-cs"/>
              </a:rPr>
              <a:t>“you were dead in your trespasses and sins”</a:t>
            </a:r>
            <a:r>
              <a:rPr lang="en-US" sz="1800" i="0">
                <a:solidFill>
                  <a:srgbClr val="333399"/>
                </a:solidFill>
                <a:effectLst>
                  <a:outerShdw blurRad="38100" dist="38100" dir="2700000" algn="tl">
                    <a:srgbClr val="C0C0C0"/>
                  </a:outerShdw>
                </a:effectLst>
                <a:cs typeface="+mn-cs"/>
              </a:rPr>
              <a:t>   </a:t>
            </a:r>
            <a:r>
              <a:rPr lang="en-US" sz="2000" i="0">
                <a:solidFill>
                  <a:srgbClr val="997934"/>
                </a:solidFill>
                <a:cs typeface="+mn-cs"/>
              </a:rPr>
              <a:t>Eph 2:1</a:t>
            </a:r>
          </a:p>
        </p:txBody>
      </p:sp>
      <p:pic>
        <p:nvPicPr>
          <p:cNvPr id="2151430" name="Picture 6" descr="skull"/>
          <p:cNvPicPr>
            <a:picLocks noChangeAspect="1" noChangeArrowheads="1"/>
          </p:cNvPicPr>
          <p:nvPr/>
        </p:nvPicPr>
        <p:blipFill>
          <a:blip r:embed="rId7"/>
          <a:srcRect/>
          <a:stretch>
            <a:fillRect/>
          </a:stretch>
        </p:blipFill>
        <p:spPr bwMode="auto">
          <a:xfrm>
            <a:off x="4657725" y="1797051"/>
            <a:ext cx="4035425" cy="31273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1431" name="Text Box 7"/>
          <p:cNvSpPr txBox="1">
            <a:spLocks noChangeArrowheads="1"/>
          </p:cNvSpPr>
          <p:nvPr/>
        </p:nvSpPr>
        <p:spPr bwMode="auto">
          <a:xfrm>
            <a:off x="4116388" y="2178050"/>
            <a:ext cx="5027612" cy="2105025"/>
          </a:xfrm>
          <a:prstGeom prst="rect">
            <a:avLst/>
          </a:prstGeom>
          <a:noFill/>
          <a:ln w="9525" algn="ctr">
            <a:noFill/>
            <a:miter lim="800000"/>
            <a:headEnd/>
            <a:tailEnd/>
          </a:ln>
          <a:effectLst/>
        </p:spPr>
        <p:txBody>
          <a:bodyPr>
            <a:spAutoFit/>
            <a:flatTx/>
          </a:bodyPr>
          <a:lstStyle/>
          <a:p>
            <a:pPr algn="ctr">
              <a:defRPr/>
            </a:pPr>
            <a:r>
              <a:rPr lang="en-US" sz="6600" i="0">
                <a:solidFill>
                  <a:srgbClr val="E0014A"/>
                </a:solidFill>
                <a:effectLst>
                  <a:outerShdw blurRad="38100" dist="38100" dir="2700000" algn="tl">
                    <a:srgbClr val="C0C0C0"/>
                  </a:outerShdw>
                </a:effectLst>
                <a:latin typeface="Eras Ultra ITC" pitchFamily="34" charset="0"/>
                <a:cs typeface="+mn-cs"/>
              </a:rPr>
              <a:t>SPIRITUAL </a:t>
            </a:r>
          </a:p>
          <a:p>
            <a:pPr algn="ctr">
              <a:defRPr/>
            </a:pPr>
            <a:r>
              <a:rPr lang="en-US" sz="6600" i="0">
                <a:solidFill>
                  <a:srgbClr val="E0014A"/>
                </a:solidFill>
                <a:effectLst>
                  <a:outerShdw blurRad="38100" dist="38100" dir="2700000" algn="tl">
                    <a:srgbClr val="C0C0C0"/>
                  </a:outerShdw>
                </a:effectLst>
                <a:latin typeface="Eras Ultra ITC" pitchFamily="34" charset="0"/>
                <a:cs typeface="+mn-cs"/>
              </a:rPr>
              <a:t>DEATH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429"/>
                                        </p:tgtEl>
                                        <p:attrNameLst>
                                          <p:attrName>style.visibility</p:attrName>
                                        </p:attrNameLst>
                                      </p:cBhvr>
                                      <p:to>
                                        <p:strVal val="visible"/>
                                      </p:to>
                                    </p:set>
                                    <p:animEffect transition="in" filter="fade">
                                      <p:cBhvr>
                                        <p:cTn id="7" dur="2000"/>
                                        <p:tgtEl>
                                          <p:spTgt spid="2151429"/>
                                        </p:tgtEl>
                                      </p:cBhvr>
                                    </p:animEffect>
                                  </p:childTnLst>
                                </p:cTn>
                              </p:par>
                              <p:par>
                                <p:cTn id="8" presetID="64" presetClass="path" presetSubtype="0" accel="50000" decel="50000" fill="hold" nodeType="withEffect">
                                  <p:stCondLst>
                                    <p:cond delay="0"/>
                                  </p:stCondLst>
                                  <p:childTnLst>
                                    <p:animMotion origin="layout" path="M 0 0  L 0 -0.33333  E" pathEditMode="relative" ptsTypes="">
                                      <p:cBhvr>
                                        <p:cTn id="9" dur="2000" fill="hold"/>
                                        <p:tgtEl>
                                          <p:spTgt spid="2151426"/>
                                        </p:tgtEl>
                                        <p:attrNameLst>
                                          <p:attrName>ppt_x</p:attrName>
                                          <p:attrName>ppt_y</p:attrName>
                                        </p:attrNameLst>
                                      </p:cBhvr>
                                    </p:animMotion>
                                  </p:childTnLst>
                                </p:cTn>
                              </p:par>
                              <p:par>
                                <p:cTn id="10" presetID="64" presetClass="path" presetSubtype="0" accel="50000" decel="50000" fill="hold" nodeType="withEffect">
                                  <p:stCondLst>
                                    <p:cond delay="0"/>
                                  </p:stCondLst>
                                  <p:childTnLst>
                                    <p:animMotion origin="layout" path="M -2.77778E-6 4.50867E-6 L -2.77778E-6 -0.12532 " pathEditMode="relative" rAng="0" ptsTypes="AA">
                                      <p:cBhvr>
                                        <p:cTn id="11" dur="2000" fill="hold"/>
                                        <p:tgtEl>
                                          <p:spTgt spid="2151429"/>
                                        </p:tgtEl>
                                        <p:attrNameLst>
                                          <p:attrName>ppt_x</p:attrName>
                                          <p:attrName>ppt_y</p:attrName>
                                        </p:attrNameLst>
                                      </p:cBhvr>
                                      <p:rCtr x="0" y="-6300"/>
                                    </p:animMotion>
                                  </p:childTnLst>
                                </p:cTn>
                              </p:par>
                              <p:par>
                                <p:cTn id="12" presetID="6" presetClass="emph" presetSubtype="0" fill="hold" nodeType="withEffect">
                                  <p:stCondLst>
                                    <p:cond delay="0"/>
                                  </p:stCondLst>
                                  <p:childTnLst>
                                    <p:animScale>
                                      <p:cBhvr>
                                        <p:cTn id="13" dur="2000" fill="hold"/>
                                        <p:tgtEl>
                                          <p:spTgt spid="2151429"/>
                                        </p:tgtEl>
                                      </p:cBhvr>
                                      <p:by x="200000" y="200000"/>
                                    </p:animScale>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51432"/>
                                        </p:tgtEl>
                                        <p:attrNameLst>
                                          <p:attrName>style.visibility</p:attrName>
                                        </p:attrNameLst>
                                      </p:cBhvr>
                                      <p:to>
                                        <p:strVal val="visible"/>
                                      </p:to>
                                    </p:set>
                                    <p:animEffect transition="in" filter="fade">
                                      <p:cBhvr>
                                        <p:cTn id="17" dur="2000"/>
                                        <p:tgtEl>
                                          <p:spTgt spid="2151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51431"/>
                                        </p:tgtEl>
                                        <p:attrNameLst>
                                          <p:attrName>style.visibility</p:attrName>
                                        </p:attrNameLst>
                                      </p:cBhvr>
                                      <p:to>
                                        <p:strVal val="visible"/>
                                      </p:to>
                                    </p:set>
                                    <p:anim calcmode="lin" valueType="num">
                                      <p:cBhvr>
                                        <p:cTn id="22" dur="1000" fill="hold"/>
                                        <p:tgtEl>
                                          <p:spTgt spid="2151431"/>
                                        </p:tgtEl>
                                        <p:attrNameLst>
                                          <p:attrName>ppt_w</p:attrName>
                                        </p:attrNameLst>
                                      </p:cBhvr>
                                      <p:tavLst>
                                        <p:tav tm="0">
                                          <p:val>
                                            <p:strVal val="#ppt_w*0.70"/>
                                          </p:val>
                                        </p:tav>
                                        <p:tav tm="100000">
                                          <p:val>
                                            <p:strVal val="#ppt_w"/>
                                          </p:val>
                                        </p:tav>
                                      </p:tavLst>
                                    </p:anim>
                                    <p:anim calcmode="lin" valueType="num">
                                      <p:cBhvr>
                                        <p:cTn id="23" dur="1000" fill="hold"/>
                                        <p:tgtEl>
                                          <p:spTgt spid="2151431"/>
                                        </p:tgtEl>
                                        <p:attrNameLst>
                                          <p:attrName>ppt_h</p:attrName>
                                        </p:attrNameLst>
                                      </p:cBhvr>
                                      <p:tavLst>
                                        <p:tav tm="0">
                                          <p:val>
                                            <p:strVal val="#ppt_h"/>
                                          </p:val>
                                        </p:tav>
                                        <p:tav tm="100000">
                                          <p:val>
                                            <p:strVal val="#ppt_h"/>
                                          </p:val>
                                        </p:tav>
                                      </p:tavLst>
                                    </p:anim>
                                    <p:animEffect transition="in" filter="fade">
                                      <p:cBhvr>
                                        <p:cTn id="24" dur="1000"/>
                                        <p:tgtEl>
                                          <p:spTgt spid="2151431"/>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51430"/>
                                        </p:tgtEl>
                                        <p:attrNameLst>
                                          <p:attrName>style.visibility</p:attrName>
                                        </p:attrNameLst>
                                      </p:cBhvr>
                                      <p:to>
                                        <p:strVal val="visible"/>
                                      </p:to>
                                    </p:set>
                                    <p:animEffect transition="in" filter="fade">
                                      <p:cBhvr>
                                        <p:cTn id="28" dur="5000"/>
                                        <p:tgtEl>
                                          <p:spTgt spid="215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32" grpId="0"/>
      <p:bldP spid="21514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iblepl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50" y="4043363"/>
            <a:ext cx="2847975"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0563" name="Text Box 3"/>
          <p:cNvSpPr txBox="1">
            <a:spLocks noChangeArrowheads="1"/>
          </p:cNvSpPr>
          <p:nvPr/>
        </p:nvSpPr>
        <p:spPr bwMode="auto">
          <a:xfrm>
            <a:off x="373063" y="993775"/>
            <a:ext cx="57912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spcBef>
                <a:spcPct val="50000"/>
              </a:spcBef>
            </a:pPr>
            <a:r>
              <a:rPr lang="en-US" sz="2400" b="1" i="0">
                <a:solidFill>
                  <a:srgbClr val="E0014A"/>
                </a:solidFill>
                <a:latin typeface="Eras Demi ITC" panose="020B0805030504020804" pitchFamily="34" charset="0"/>
              </a:rPr>
              <a:t>66</a:t>
            </a:r>
            <a:r>
              <a:rPr lang="en-US" sz="2400" i="0">
                <a:solidFill>
                  <a:srgbClr val="333399"/>
                </a:solidFill>
                <a:latin typeface="Eras Demi ITC" panose="020B0805030504020804" pitchFamily="34" charset="0"/>
              </a:rPr>
              <a:t> Books: 39 OT + 27 NT</a:t>
            </a:r>
          </a:p>
          <a:p>
            <a:pPr algn="l" eaLnBrk="1" hangingPunct="1">
              <a:spcBef>
                <a:spcPct val="50000"/>
              </a:spcBef>
            </a:pPr>
            <a:r>
              <a:rPr lang="en-US" sz="2400" i="0">
                <a:solidFill>
                  <a:srgbClr val="333399"/>
                </a:solidFill>
                <a:latin typeface="Eras Demi ITC" panose="020B0805030504020804" pitchFamily="34" charset="0"/>
              </a:rPr>
              <a:t>Written over </a:t>
            </a:r>
            <a:r>
              <a:rPr lang="en-US" sz="2400" b="1" i="0">
                <a:solidFill>
                  <a:srgbClr val="E0014A"/>
                </a:solidFill>
                <a:latin typeface="Eras Demi ITC" panose="020B0805030504020804" pitchFamily="34" charset="0"/>
              </a:rPr>
              <a:t>1500</a:t>
            </a:r>
            <a:r>
              <a:rPr lang="en-US" sz="2400" b="1" i="0">
                <a:solidFill>
                  <a:srgbClr val="333399"/>
                </a:solidFill>
                <a:latin typeface="Eras Demi ITC" panose="020B0805030504020804" pitchFamily="34" charset="0"/>
              </a:rPr>
              <a:t> </a:t>
            </a:r>
            <a:r>
              <a:rPr lang="en-US" sz="2400" i="0">
                <a:solidFill>
                  <a:srgbClr val="333399"/>
                </a:solidFill>
                <a:latin typeface="Eras Demi ITC" panose="020B0805030504020804" pitchFamily="34" charset="0"/>
              </a:rPr>
              <a:t>years </a:t>
            </a:r>
          </a:p>
          <a:p>
            <a:pPr algn="l" eaLnBrk="1" hangingPunct="1"/>
            <a:r>
              <a:rPr lang="en-US" sz="2400" i="0">
                <a:solidFill>
                  <a:srgbClr val="333399"/>
                </a:solidFill>
                <a:latin typeface="Eras Demi ITC" panose="020B0805030504020804" pitchFamily="34" charset="0"/>
              </a:rPr>
              <a:t>(1450 BC – AD 100)</a:t>
            </a:r>
          </a:p>
          <a:p>
            <a:pPr algn="l" eaLnBrk="1" hangingPunct="1">
              <a:spcBef>
                <a:spcPct val="50000"/>
              </a:spcBef>
            </a:pPr>
            <a:r>
              <a:rPr lang="en-US" sz="2400" b="1" i="0">
                <a:solidFill>
                  <a:srgbClr val="E0014A"/>
                </a:solidFill>
                <a:latin typeface="Eras Demi ITC" panose="020B0805030504020804" pitchFamily="34" charset="0"/>
              </a:rPr>
              <a:t>40</a:t>
            </a:r>
            <a:r>
              <a:rPr lang="en-US" sz="2400" i="0">
                <a:solidFill>
                  <a:srgbClr val="333399"/>
                </a:solidFill>
                <a:latin typeface="Eras Demi ITC" panose="020B0805030504020804" pitchFamily="34" charset="0"/>
              </a:rPr>
              <a:t> different authors</a:t>
            </a:r>
          </a:p>
          <a:p>
            <a:pPr algn="l" eaLnBrk="1" hangingPunct="1">
              <a:spcBef>
                <a:spcPct val="50000"/>
              </a:spcBef>
            </a:pPr>
            <a:r>
              <a:rPr lang="en-US" sz="2400" i="0">
                <a:solidFill>
                  <a:srgbClr val="333399"/>
                </a:solidFill>
                <a:latin typeface="Eras Demi ITC" panose="020B0805030504020804" pitchFamily="34" charset="0"/>
              </a:rPr>
              <a:t>From </a:t>
            </a:r>
            <a:r>
              <a:rPr lang="en-US" sz="2400" b="1" i="0">
                <a:solidFill>
                  <a:srgbClr val="E0014A"/>
                </a:solidFill>
                <a:latin typeface="Eras Demi ITC" panose="020B0805030504020804" pitchFamily="34" charset="0"/>
              </a:rPr>
              <a:t>3</a:t>
            </a:r>
            <a:r>
              <a:rPr lang="en-US" sz="2400" i="0">
                <a:solidFill>
                  <a:srgbClr val="333399"/>
                </a:solidFill>
                <a:latin typeface="Eras Demi ITC" panose="020B0805030504020804" pitchFamily="34" charset="0"/>
              </a:rPr>
              <a:t> different continents, different nations, and varying cultures</a:t>
            </a:r>
          </a:p>
          <a:p>
            <a:pPr algn="l" eaLnBrk="1" hangingPunct="1">
              <a:spcBef>
                <a:spcPct val="50000"/>
              </a:spcBef>
            </a:pPr>
            <a:r>
              <a:rPr lang="en-US" sz="2400" i="0">
                <a:solidFill>
                  <a:srgbClr val="333399"/>
                </a:solidFill>
                <a:latin typeface="Eras Demi ITC" panose="020B0805030504020804" pitchFamily="34" charset="0"/>
              </a:rPr>
              <a:t>Contains </a:t>
            </a:r>
            <a:r>
              <a:rPr lang="en-US" sz="2400" b="1" i="0">
                <a:solidFill>
                  <a:srgbClr val="E0014A"/>
                </a:solidFill>
                <a:latin typeface="Eras Demi ITC" panose="020B0805030504020804" pitchFamily="34" charset="0"/>
              </a:rPr>
              <a:t>3</a:t>
            </a:r>
            <a:r>
              <a:rPr lang="en-US" sz="2400" i="0">
                <a:solidFill>
                  <a:srgbClr val="333399"/>
                </a:solidFill>
                <a:latin typeface="Eras Demi ITC" panose="020B0805030504020804" pitchFamily="34" charset="0"/>
              </a:rPr>
              <a:t> different languages (Hebrew, Aramaic, Greek)</a:t>
            </a:r>
          </a:p>
        </p:txBody>
      </p:sp>
      <p:grpSp>
        <p:nvGrpSpPr>
          <p:cNvPr id="2" name="Group 4"/>
          <p:cNvGrpSpPr>
            <a:grpSpLocks/>
          </p:cNvGrpSpPr>
          <p:nvPr/>
        </p:nvGrpSpPr>
        <p:grpSpPr bwMode="auto">
          <a:xfrm>
            <a:off x="206375" y="5189538"/>
            <a:ext cx="1804988" cy="1371600"/>
            <a:chOff x="692" y="3095"/>
            <a:chExt cx="1137" cy="864"/>
          </a:xfrm>
        </p:grpSpPr>
        <p:sp>
          <p:nvSpPr>
            <p:cNvPr id="39950" name="AutoShape 5"/>
            <p:cNvSpPr>
              <a:spLocks noChangeArrowheads="1"/>
            </p:cNvSpPr>
            <p:nvPr/>
          </p:nvSpPr>
          <p:spPr bwMode="auto">
            <a:xfrm flipH="1">
              <a:off x="692" y="3095"/>
              <a:ext cx="1137" cy="864"/>
            </a:xfrm>
            <a:prstGeom prst="wedgeRoundRectCallout">
              <a:avLst>
                <a:gd name="adj1" fmla="val -11560"/>
                <a:gd name="adj2" fmla="val -85792"/>
                <a:gd name="adj3" fmla="val 16667"/>
              </a:avLst>
            </a:prstGeom>
            <a:solidFill>
              <a:schemeClr val="bg1"/>
            </a:solidFill>
            <a:ln w="9525">
              <a:solidFill>
                <a:schemeClr val="tx1"/>
              </a:solidFill>
              <a:miter lim="800000"/>
              <a:headEnd/>
              <a:tailEnd/>
            </a:ln>
            <a:effectLst>
              <a:outerShdw dist="107763" dir="8100000" algn="ctr" rotWithShape="0">
                <a:schemeClr val="tx1">
                  <a:alpha val="50000"/>
                </a:schemeClr>
              </a:outerShdw>
            </a:effec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2400" b="1" i="0">
                  <a:solidFill>
                    <a:srgbClr val="3399FF"/>
                  </a:solidFill>
                  <a:latin typeface="Arial" panose="020B0604020202020204" pitchFamily="34" charset="0"/>
                </a:rPr>
                <a:t>HEBREW</a:t>
              </a:r>
              <a:r>
                <a:rPr lang="en-US" sz="1800" i="0">
                  <a:solidFill>
                    <a:srgbClr val="000000"/>
                  </a:solidFill>
                  <a:latin typeface="Arial Black" panose="020B0A04020102020204" pitchFamily="34" charset="0"/>
                </a:rPr>
                <a:t/>
              </a:r>
              <a:br>
                <a:rPr lang="en-US" sz="1800" i="0">
                  <a:solidFill>
                    <a:srgbClr val="000000"/>
                  </a:solidFill>
                  <a:latin typeface="Arial Black" panose="020B0A04020102020204" pitchFamily="34" charset="0"/>
                </a:rPr>
              </a:br>
              <a:endParaRPr lang="en-US" sz="1800" i="0">
                <a:solidFill>
                  <a:srgbClr val="000000"/>
                </a:solidFill>
                <a:latin typeface="Arial Black" panose="020B0A04020102020204" pitchFamily="34" charset="0"/>
              </a:endParaRPr>
            </a:p>
          </p:txBody>
        </p:sp>
        <p:pic>
          <p:nvPicPr>
            <p:cNvPr id="399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2" y="3375"/>
              <a:ext cx="1088" cy="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grpSp>
        <p:nvGrpSpPr>
          <p:cNvPr id="3" name="Group 7"/>
          <p:cNvGrpSpPr>
            <a:grpSpLocks/>
          </p:cNvGrpSpPr>
          <p:nvPr/>
        </p:nvGrpSpPr>
        <p:grpSpPr bwMode="auto">
          <a:xfrm>
            <a:off x="2128838" y="5178425"/>
            <a:ext cx="1905000" cy="1419225"/>
            <a:chOff x="1806" y="2169"/>
            <a:chExt cx="1200" cy="894"/>
          </a:xfrm>
        </p:grpSpPr>
        <p:sp>
          <p:nvSpPr>
            <p:cNvPr id="39948" name="AutoShape 8"/>
            <p:cNvSpPr>
              <a:spLocks noChangeArrowheads="1"/>
            </p:cNvSpPr>
            <p:nvPr/>
          </p:nvSpPr>
          <p:spPr bwMode="auto">
            <a:xfrm>
              <a:off x="1806" y="2169"/>
              <a:ext cx="1200" cy="894"/>
            </a:xfrm>
            <a:prstGeom prst="wedgeRoundRectCallout">
              <a:avLst>
                <a:gd name="adj1" fmla="val -31815"/>
                <a:gd name="adj2" fmla="val -88435"/>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2400" b="1" i="0">
                  <a:solidFill>
                    <a:srgbClr val="333399"/>
                  </a:solidFill>
                  <a:latin typeface="Arial" panose="020B0604020202020204" pitchFamily="34" charset="0"/>
                </a:rPr>
                <a:t>ARAMAIC</a:t>
              </a:r>
            </a:p>
            <a:p>
              <a:pPr eaLnBrk="1" hangingPunct="1"/>
              <a:endParaRPr lang="en-US" sz="2800" i="0">
                <a:solidFill>
                  <a:srgbClr val="6600CC"/>
                </a:solidFill>
                <a:latin typeface="Arial Black" panose="020B0A04020102020204" pitchFamily="34" charset="0"/>
              </a:endParaRPr>
            </a:p>
          </p:txBody>
        </p:sp>
        <p:pic>
          <p:nvPicPr>
            <p:cNvPr id="39949" name="Picture 9"/>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844" y="2468"/>
              <a:ext cx="1133" cy="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pic>
        <p:nvPicPr>
          <p:cNvPr id="2370570" name="Picture 10"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19375"/>
            <a:ext cx="1766888" cy="269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70571" name="Picture 11" descr="bookp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146175"/>
            <a:ext cx="3233738" cy="493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3"/>
          <p:cNvGrpSpPr>
            <a:grpSpLocks/>
          </p:cNvGrpSpPr>
          <p:nvPr/>
        </p:nvGrpSpPr>
        <p:grpSpPr bwMode="auto">
          <a:xfrm>
            <a:off x="4189413" y="5194300"/>
            <a:ext cx="1981200" cy="1379538"/>
            <a:chOff x="3212" y="2511"/>
            <a:chExt cx="1248" cy="869"/>
          </a:xfrm>
        </p:grpSpPr>
        <p:sp>
          <p:nvSpPr>
            <p:cNvPr id="39946" name="AutoShape 14"/>
            <p:cNvSpPr>
              <a:spLocks noChangeArrowheads="1"/>
            </p:cNvSpPr>
            <p:nvPr/>
          </p:nvSpPr>
          <p:spPr bwMode="auto">
            <a:xfrm>
              <a:off x="3212" y="2511"/>
              <a:ext cx="1248" cy="869"/>
            </a:xfrm>
            <a:prstGeom prst="wedgeRoundRectCallout">
              <a:avLst>
                <a:gd name="adj1" fmla="val -62704"/>
                <a:gd name="adj2" fmla="val -86361"/>
                <a:gd name="adj3" fmla="val 16667"/>
              </a:avLst>
            </a:prstGeom>
            <a:solidFill>
              <a:schemeClr val="bg1"/>
            </a:solidFill>
            <a:ln w="9525">
              <a:solidFill>
                <a:schemeClr val="tx1"/>
              </a:solidFill>
              <a:miter lim="800000"/>
              <a:headEnd/>
              <a:tailEnd/>
            </a:ln>
            <a:effectLst>
              <a:outerShdw dist="107763" dir="2700000" algn="ctr" rotWithShape="0">
                <a:schemeClr val="tx1">
                  <a:alpha val="50000"/>
                </a:schemeClr>
              </a:outerShdw>
            </a:effec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2400" b="1" i="0">
                  <a:solidFill>
                    <a:srgbClr val="997934"/>
                  </a:solidFill>
                  <a:latin typeface="Arial" panose="020B0604020202020204" pitchFamily="34" charset="0"/>
                </a:rPr>
                <a:t>GREEK</a:t>
              </a:r>
            </a:p>
            <a:p>
              <a:pPr eaLnBrk="1" hangingPunct="1"/>
              <a:endParaRPr lang="en-US" sz="2800" b="1" i="0">
                <a:solidFill>
                  <a:srgbClr val="6600CC"/>
                </a:solidFill>
                <a:latin typeface="Eras Light ITC" panose="020B0402030504020804" pitchFamily="34" charset="0"/>
              </a:endParaRPr>
            </a:p>
          </p:txBody>
        </p:sp>
        <p:pic>
          <p:nvPicPr>
            <p:cNvPr id="3994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 y="2788"/>
              <a:ext cx="1175"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sp>
        <p:nvSpPr>
          <p:cNvPr id="39945" name="Rectangle 17"/>
          <p:cNvSpPr>
            <a:spLocks noGrp="1" noChangeArrowheads="1"/>
          </p:cNvSpPr>
          <p:nvPr>
            <p:ph type="title"/>
          </p:nvPr>
        </p:nvSpPr>
        <p:spPr>
          <a:xfrm>
            <a:off x="0" y="-44450"/>
            <a:ext cx="6316663" cy="1143000"/>
          </a:xfrm>
        </p:spPr>
        <p:txBody>
          <a:bodyPr/>
          <a:lstStyle/>
          <a:p>
            <a:pPr eaLnBrk="1" hangingPunct="1"/>
            <a:r>
              <a:rPr lang="en-US" sz="5400" smtClean="0">
                <a:solidFill>
                  <a:schemeClr val="tx1"/>
                </a:solidFill>
              </a:rPr>
              <a:t>The Incredible Book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70563">
                                            <p:txEl>
                                              <p:pRg st="0" end="0"/>
                                            </p:txEl>
                                          </p:spTgt>
                                        </p:tgtEl>
                                        <p:attrNameLst>
                                          <p:attrName>style.visibility</p:attrName>
                                        </p:attrNameLst>
                                      </p:cBhvr>
                                      <p:to>
                                        <p:strVal val="visible"/>
                                      </p:to>
                                    </p:set>
                                    <p:animEffect transition="in" filter="fade">
                                      <p:cBhvr>
                                        <p:cTn id="7" dur="1000"/>
                                        <p:tgtEl>
                                          <p:spTgt spid="2370563">
                                            <p:txEl>
                                              <p:pRg st="0" end="0"/>
                                            </p:txEl>
                                          </p:spTgt>
                                        </p:tgtEl>
                                      </p:cBhvr>
                                    </p:animEffect>
                                    <p:anim calcmode="lin" valueType="num">
                                      <p:cBhvr>
                                        <p:cTn id="8" dur="1000" fill="hold"/>
                                        <p:tgtEl>
                                          <p:spTgt spid="2370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705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1" fill="hold" nodeType="afterEffect">
                                  <p:stCondLst>
                                    <p:cond delay="0"/>
                                  </p:stCondLst>
                                  <p:childTnLst>
                                    <p:set>
                                      <p:cBhvr>
                                        <p:cTn id="12" dur="1" fill="hold">
                                          <p:stCondLst>
                                            <p:cond delay="0"/>
                                          </p:stCondLst>
                                        </p:cTn>
                                        <p:tgtEl>
                                          <p:spTgt spid="2370570"/>
                                        </p:tgtEl>
                                        <p:attrNameLst>
                                          <p:attrName>style.visibility</p:attrName>
                                        </p:attrNameLst>
                                      </p:cBhvr>
                                      <p:to>
                                        <p:strVal val="visible"/>
                                      </p:to>
                                    </p:set>
                                    <p:anim calcmode="lin" valueType="num">
                                      <p:cBhvr additive="base">
                                        <p:cTn id="13" dur="2000" fill="hold"/>
                                        <p:tgtEl>
                                          <p:spTgt spid="2370570"/>
                                        </p:tgtEl>
                                        <p:attrNameLst>
                                          <p:attrName>ppt_x</p:attrName>
                                        </p:attrNameLst>
                                      </p:cBhvr>
                                      <p:tavLst>
                                        <p:tav tm="0">
                                          <p:val>
                                            <p:strVal val="#ppt_x"/>
                                          </p:val>
                                        </p:tav>
                                        <p:tav tm="100000">
                                          <p:val>
                                            <p:strVal val="#ppt_x"/>
                                          </p:val>
                                        </p:tav>
                                      </p:tavLst>
                                    </p:anim>
                                    <p:anim calcmode="lin" valueType="num">
                                      <p:cBhvr additive="base">
                                        <p:cTn id="14" dur="2000" fill="hold"/>
                                        <p:tgtEl>
                                          <p:spTgt spid="2370570"/>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3000"/>
                            </p:stCondLst>
                            <p:childTnLst>
                              <p:par>
                                <p:cTn id="16" presetID="2" presetClass="entr" presetSubtype="1" fill="hold" nodeType="afterEffect">
                                  <p:stCondLst>
                                    <p:cond delay="0"/>
                                  </p:stCondLst>
                                  <p:childTnLst>
                                    <p:set>
                                      <p:cBhvr>
                                        <p:cTn id="17" dur="1" fill="hold">
                                          <p:stCondLst>
                                            <p:cond delay="0"/>
                                          </p:stCondLst>
                                        </p:cTn>
                                        <p:tgtEl>
                                          <p:spTgt spid="2370571"/>
                                        </p:tgtEl>
                                        <p:attrNameLst>
                                          <p:attrName>style.visibility</p:attrName>
                                        </p:attrNameLst>
                                      </p:cBhvr>
                                      <p:to>
                                        <p:strVal val="visible"/>
                                      </p:to>
                                    </p:set>
                                    <p:anim calcmode="lin" valueType="num">
                                      <p:cBhvr additive="base">
                                        <p:cTn id="18" dur="2000" fill="hold"/>
                                        <p:tgtEl>
                                          <p:spTgt spid="2370571"/>
                                        </p:tgtEl>
                                        <p:attrNameLst>
                                          <p:attrName>ppt_x</p:attrName>
                                        </p:attrNameLst>
                                      </p:cBhvr>
                                      <p:tavLst>
                                        <p:tav tm="0">
                                          <p:val>
                                            <p:strVal val="#ppt_x"/>
                                          </p:val>
                                        </p:tav>
                                        <p:tav tm="100000">
                                          <p:val>
                                            <p:strVal val="#ppt_x"/>
                                          </p:val>
                                        </p:tav>
                                      </p:tavLst>
                                    </p:anim>
                                    <p:anim calcmode="lin" valueType="num">
                                      <p:cBhvr additive="base">
                                        <p:cTn id="19" dur="2000" fill="hold"/>
                                        <p:tgtEl>
                                          <p:spTgt spid="237057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370563">
                                            <p:txEl>
                                              <p:pRg st="1" end="1"/>
                                            </p:txEl>
                                          </p:spTgt>
                                        </p:tgtEl>
                                        <p:attrNameLst>
                                          <p:attrName>style.visibility</p:attrName>
                                        </p:attrNameLst>
                                      </p:cBhvr>
                                      <p:to>
                                        <p:strVal val="visible"/>
                                      </p:to>
                                    </p:set>
                                    <p:animEffect transition="in" filter="fade">
                                      <p:cBhvr>
                                        <p:cTn id="24" dur="1000"/>
                                        <p:tgtEl>
                                          <p:spTgt spid="2370563">
                                            <p:txEl>
                                              <p:pRg st="1" end="1"/>
                                            </p:txEl>
                                          </p:spTgt>
                                        </p:tgtEl>
                                      </p:cBhvr>
                                    </p:animEffect>
                                    <p:anim calcmode="lin" valueType="num">
                                      <p:cBhvr>
                                        <p:cTn id="25" dur="1000" fill="hold"/>
                                        <p:tgtEl>
                                          <p:spTgt spid="237056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70563">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370563">
                                            <p:txEl>
                                              <p:pRg st="2" end="2"/>
                                            </p:txEl>
                                          </p:spTgt>
                                        </p:tgtEl>
                                        <p:attrNameLst>
                                          <p:attrName>style.visibility</p:attrName>
                                        </p:attrNameLst>
                                      </p:cBhvr>
                                      <p:to>
                                        <p:strVal val="visible"/>
                                      </p:to>
                                    </p:set>
                                    <p:animEffect transition="in" filter="fade">
                                      <p:cBhvr>
                                        <p:cTn id="29" dur="1000"/>
                                        <p:tgtEl>
                                          <p:spTgt spid="2370563">
                                            <p:txEl>
                                              <p:pRg st="2" end="2"/>
                                            </p:txEl>
                                          </p:spTgt>
                                        </p:tgtEl>
                                      </p:cBhvr>
                                    </p:animEffect>
                                    <p:anim calcmode="lin" valueType="num">
                                      <p:cBhvr>
                                        <p:cTn id="30" dur="1000" fill="hold"/>
                                        <p:tgtEl>
                                          <p:spTgt spid="237056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70563">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10" presetClass="exit" presetSubtype="0" fill="hold" nodeType="afterEffect">
                                  <p:stCondLst>
                                    <p:cond delay="0"/>
                                  </p:stCondLst>
                                  <p:childTnLst>
                                    <p:animEffect transition="out" filter="fade">
                                      <p:cBhvr>
                                        <p:cTn id="34" dur="2000"/>
                                        <p:tgtEl>
                                          <p:spTgt spid="2370571"/>
                                        </p:tgtEl>
                                      </p:cBhvr>
                                    </p:animEffect>
                                    <p:set>
                                      <p:cBhvr>
                                        <p:cTn id="35" dur="1" fill="hold">
                                          <p:stCondLst>
                                            <p:cond delay="1999"/>
                                          </p:stCondLst>
                                        </p:cTn>
                                        <p:tgtEl>
                                          <p:spTgt spid="2370571"/>
                                        </p:tgtEl>
                                        <p:attrNameLst>
                                          <p:attrName>style.visibility</p:attrName>
                                        </p:attrNameLst>
                                      </p:cBhvr>
                                      <p:to>
                                        <p:strVal val="hidden"/>
                                      </p:to>
                                    </p:set>
                                  </p:childTnLst>
                                </p:cTn>
                              </p:par>
                            </p:childTnLst>
                          </p:cTn>
                        </p:par>
                        <p:par>
                          <p:cTn id="36" fill="hold" nodeType="afterGroup">
                            <p:stCondLst>
                              <p:cond delay="3000"/>
                            </p:stCondLst>
                            <p:childTnLst>
                              <p:par>
                                <p:cTn id="37" presetID="10" presetClass="exit" presetSubtype="0" fill="hold" nodeType="afterEffect">
                                  <p:stCondLst>
                                    <p:cond delay="0"/>
                                  </p:stCondLst>
                                  <p:childTnLst>
                                    <p:animEffect transition="out" filter="fade">
                                      <p:cBhvr>
                                        <p:cTn id="38" dur="2000"/>
                                        <p:tgtEl>
                                          <p:spTgt spid="2370570"/>
                                        </p:tgtEl>
                                      </p:cBhvr>
                                    </p:animEffect>
                                    <p:set>
                                      <p:cBhvr>
                                        <p:cTn id="39" dur="1" fill="hold">
                                          <p:stCondLst>
                                            <p:cond delay="1999"/>
                                          </p:stCondLst>
                                        </p:cTn>
                                        <p:tgtEl>
                                          <p:spTgt spid="2370570"/>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370563">
                                            <p:txEl>
                                              <p:pRg st="3" end="3"/>
                                            </p:txEl>
                                          </p:spTgt>
                                        </p:tgtEl>
                                        <p:attrNameLst>
                                          <p:attrName>style.visibility</p:attrName>
                                        </p:attrNameLst>
                                      </p:cBhvr>
                                      <p:to>
                                        <p:strVal val="visible"/>
                                      </p:to>
                                    </p:set>
                                    <p:animEffect transition="in" filter="fade">
                                      <p:cBhvr>
                                        <p:cTn id="44" dur="1000"/>
                                        <p:tgtEl>
                                          <p:spTgt spid="2370563">
                                            <p:txEl>
                                              <p:pRg st="3" end="3"/>
                                            </p:txEl>
                                          </p:spTgt>
                                        </p:tgtEl>
                                      </p:cBhvr>
                                    </p:animEffect>
                                    <p:anim calcmode="lin" valueType="num">
                                      <p:cBhvr>
                                        <p:cTn id="45" dur="1000" fill="hold"/>
                                        <p:tgtEl>
                                          <p:spTgt spid="237056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370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370563">
                                            <p:txEl>
                                              <p:pRg st="4" end="4"/>
                                            </p:txEl>
                                          </p:spTgt>
                                        </p:tgtEl>
                                        <p:attrNameLst>
                                          <p:attrName>style.visibility</p:attrName>
                                        </p:attrNameLst>
                                      </p:cBhvr>
                                      <p:to>
                                        <p:strVal val="visible"/>
                                      </p:to>
                                    </p:set>
                                    <p:animEffect transition="in" filter="fade">
                                      <p:cBhvr>
                                        <p:cTn id="51" dur="1000"/>
                                        <p:tgtEl>
                                          <p:spTgt spid="2370563">
                                            <p:txEl>
                                              <p:pRg st="4" end="4"/>
                                            </p:txEl>
                                          </p:spTgt>
                                        </p:tgtEl>
                                      </p:cBhvr>
                                    </p:animEffect>
                                    <p:anim calcmode="lin" valueType="num">
                                      <p:cBhvr>
                                        <p:cTn id="52" dur="1000" fill="hold"/>
                                        <p:tgtEl>
                                          <p:spTgt spid="2370563">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3705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2370563">
                                            <p:txEl>
                                              <p:pRg st="5" end="5"/>
                                            </p:txEl>
                                          </p:spTgt>
                                        </p:tgtEl>
                                        <p:attrNameLst>
                                          <p:attrName>style.visibility</p:attrName>
                                        </p:attrNameLst>
                                      </p:cBhvr>
                                      <p:to>
                                        <p:strVal val="visible"/>
                                      </p:to>
                                    </p:set>
                                    <p:animEffect transition="in" filter="fade">
                                      <p:cBhvr>
                                        <p:cTn id="58" dur="1000"/>
                                        <p:tgtEl>
                                          <p:spTgt spid="2370563">
                                            <p:txEl>
                                              <p:pRg st="5" end="5"/>
                                            </p:txEl>
                                          </p:spTgt>
                                        </p:tgtEl>
                                      </p:cBhvr>
                                    </p:animEffect>
                                    <p:anim calcmode="lin" valueType="num">
                                      <p:cBhvr>
                                        <p:cTn id="59" dur="1000" fill="hold"/>
                                        <p:tgtEl>
                                          <p:spTgt spid="2370563">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370563">
                                            <p:txEl>
                                              <p:pRg st="5" end="5"/>
                                            </p:txEl>
                                          </p:spTgt>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10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childTnLst>
                                </p:cTn>
                              </p:par>
                            </p:childTnLst>
                          </p:cTn>
                        </p:par>
                        <p:par>
                          <p:cTn id="65" fill="hold" nodeType="afterGroup">
                            <p:stCondLst>
                              <p:cond delay="2000"/>
                            </p:stCondLst>
                            <p:childTnLst>
                              <p:par>
                                <p:cTn id="66" presetID="10"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childTnLst>
                                </p:cTn>
                              </p:par>
                            </p:childTnLst>
                          </p:cTn>
                        </p:par>
                        <p:par>
                          <p:cTn id="69" fill="hold" nodeType="afterGroup">
                            <p:stCondLst>
                              <p:cond delay="3000"/>
                            </p:stCondLst>
                            <p:childTnLst>
                              <p:par>
                                <p:cTn id="70" presetID="10" presetClass="entr" presetSubtype="0"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5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20000"/>
              </a:spcBef>
              <a:buClr>
                <a:srgbClr val="000000"/>
              </a:buClr>
              <a:buFontTx/>
              <a:buChar char="•"/>
            </a:pPr>
            <a:endParaRPr lang="en-US" sz="2800" i="0">
              <a:solidFill>
                <a:srgbClr val="000000"/>
              </a:solidFill>
              <a:latin typeface="Eras Demi ITC" panose="020B0805030504020804" pitchFamily="34" charset="0"/>
            </a:endParaRPr>
          </a:p>
        </p:txBody>
      </p:sp>
      <p:sp>
        <p:nvSpPr>
          <p:cNvPr id="57347" name="Rectangle 9"/>
          <p:cNvSpPr>
            <a:spLocks noGrp="1" noChangeArrowheads="1"/>
          </p:cNvSpPr>
          <p:nvPr>
            <p:ph type="title"/>
          </p:nvPr>
        </p:nvSpPr>
        <p:spPr>
          <a:xfrm>
            <a:off x="366713" y="4519613"/>
            <a:ext cx="4764087" cy="1746250"/>
          </a:xfrm>
        </p:spPr>
        <p:txBody>
          <a:bodyPr/>
          <a:lstStyle/>
          <a:p>
            <a:pPr eaLnBrk="1" hangingPunct="1"/>
            <a:r>
              <a:rPr lang="en-US" sz="3600" b="1" smtClean="0">
                <a:solidFill>
                  <a:schemeClr val="accent2"/>
                </a:solidFill>
              </a:rPr>
              <a:t>Romans 3:23</a:t>
            </a:r>
            <a:r>
              <a:rPr lang="en-US" sz="4000" smtClean="0">
                <a:solidFill>
                  <a:schemeClr val="accent2"/>
                </a:solidFill>
              </a:rPr>
              <a:t> </a:t>
            </a:r>
            <a:br>
              <a:rPr lang="en-US" sz="4000" smtClean="0">
                <a:solidFill>
                  <a:schemeClr val="accent2"/>
                </a:solidFill>
              </a:rPr>
            </a:br>
            <a:r>
              <a:rPr lang="en-US" sz="4000" i="1" smtClean="0">
                <a:solidFill>
                  <a:schemeClr val="accent2"/>
                </a:solidFill>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95000"/>
              </a:lnSpc>
              <a:defRPr/>
            </a:pPr>
            <a:r>
              <a:rPr lang="en-US" sz="4000" i="0">
                <a:solidFill>
                  <a:srgbClr val="FFFFFF"/>
                </a:solidFill>
                <a:latin typeface="Eras Bold ITC" pitchFamily="34" charset="0"/>
              </a:rPr>
              <a:t>Romans 6:23</a:t>
            </a:r>
            <a:r>
              <a:rPr lang="en-US" sz="4400" i="0">
                <a:solidFill>
                  <a:srgbClr val="000000"/>
                </a:solidFill>
              </a:rPr>
              <a:t> </a:t>
            </a:r>
            <a:br>
              <a:rPr lang="en-US" sz="4400" i="0">
                <a:solidFill>
                  <a:srgbClr val="000000"/>
                </a:solidFill>
              </a:rPr>
            </a:br>
            <a:r>
              <a:rPr lang="en-US" sz="4000" b="1">
                <a:solidFill>
                  <a:srgbClr val="FFFF00"/>
                </a:solidFill>
              </a:rPr>
              <a:t>...</a:t>
            </a:r>
            <a:r>
              <a:rPr lang="en-US" sz="4400" b="1">
                <a:solidFill>
                  <a:srgbClr val="FFFF00"/>
                </a:solidFill>
              </a:rPr>
              <a:t>for the wages of sin is death</a:t>
            </a:r>
          </a:p>
        </p:txBody>
      </p:sp>
      <p:sp>
        <p:nvSpPr>
          <p:cNvPr id="2153474" name="AutoShape 2"/>
          <p:cNvSpPr>
            <a:spLocks noChangeArrowheads="1"/>
          </p:cNvSpPr>
          <p:nvPr/>
        </p:nvSpPr>
        <p:spPr bwMode="auto">
          <a:xfrm>
            <a:off x="1505296" y="2552700"/>
            <a:ext cx="7030346" cy="1214438"/>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57355" name="Rectangle 3"/>
          <p:cNvSpPr>
            <a:spLocks noChangeArrowheads="1"/>
          </p:cNvSpPr>
          <p:nvPr/>
        </p:nvSpPr>
        <p:spPr bwMode="auto">
          <a:xfrm>
            <a:off x="606425" y="4044950"/>
            <a:ext cx="822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spcBef>
                <a:spcPct val="20000"/>
              </a:spcBef>
              <a:buClr>
                <a:srgbClr val="000000"/>
              </a:buClr>
              <a:buFontTx/>
              <a:buChar char="•"/>
            </a:pPr>
            <a:endParaRPr lang="en-US" sz="2800" i="0">
              <a:solidFill>
                <a:srgbClr val="000000"/>
              </a:solidFill>
              <a:latin typeface="Eras Demi ITC" panose="020B0805030504020804" pitchFamily="34" charset="0"/>
            </a:endParaRPr>
          </a:p>
        </p:txBody>
      </p:sp>
      <p:sp>
        <p:nvSpPr>
          <p:cNvPr id="39943" name="Rectangle 5"/>
          <p:cNvSpPr>
            <a:spLocks noChangeArrowheads="1"/>
          </p:cNvSpPr>
          <p:nvPr/>
        </p:nvSpPr>
        <p:spPr bwMode="auto">
          <a:xfrm>
            <a:off x="4656138" y="2605088"/>
            <a:ext cx="4038600" cy="125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rgbClr val="000000"/>
              </a:buClr>
              <a:defRPr/>
            </a:pPr>
            <a:r>
              <a:rPr lang="en-US" sz="6600" i="0" kern="0" dirty="0">
                <a:solidFill>
                  <a:srgbClr val="FCFC14"/>
                </a:solidFill>
                <a:effectLst>
                  <a:outerShdw blurRad="38100" dist="38100" dir="2700000" algn="tl">
                    <a:srgbClr val="000000">
                      <a:alpha val="43137"/>
                    </a:srgbClr>
                  </a:outerShdw>
                </a:effectLst>
                <a:latin typeface="Eras Ultra ITC" pitchFamily="34" charset="0"/>
                <a:cs typeface="+mn-cs"/>
              </a:rPr>
              <a:t>DEATH</a:t>
            </a:r>
          </a:p>
        </p:txBody>
      </p:sp>
      <p:sp>
        <p:nvSpPr>
          <p:cNvPr id="39944" name="Text Box 6"/>
          <p:cNvSpPr txBox="1">
            <a:spLocks noChangeArrowheads="1"/>
          </p:cNvSpPr>
          <p:nvPr/>
        </p:nvSpPr>
        <p:spPr bwMode="auto">
          <a:xfrm>
            <a:off x="911225" y="2690813"/>
            <a:ext cx="3144838" cy="1006475"/>
          </a:xfrm>
          <a:prstGeom prst="rect">
            <a:avLst/>
          </a:prstGeom>
          <a:noFill/>
          <a:ln w="9525" algn="ctr">
            <a:noFill/>
            <a:miter lim="800000"/>
            <a:headEnd/>
            <a:tailEnd/>
          </a:ln>
        </p:spPr>
        <p:txBody>
          <a:bodyPr>
            <a:spAutoFit/>
          </a:bodyPr>
          <a:lstStyle/>
          <a:p>
            <a:pPr algn="ctr">
              <a:spcBef>
                <a:spcPct val="50000"/>
              </a:spcBef>
              <a:defRPr/>
            </a:pPr>
            <a:r>
              <a:rPr lang="en-US" sz="6000" i="0" dirty="0">
                <a:solidFill>
                  <a:srgbClr val="FFFF00"/>
                </a:solidFill>
                <a:effectLst>
                  <a:outerShdw blurRad="38100" dist="38100" dir="2700000" algn="tl">
                    <a:srgbClr val="000000">
                      <a:alpha val="43137"/>
                    </a:srgbClr>
                  </a:outerShdw>
                </a:effectLst>
                <a:latin typeface="Eras Ultra ITC" pitchFamily="34" charset="0"/>
                <a:cs typeface="+mn-cs"/>
              </a:rPr>
              <a:t>SIN</a:t>
            </a:r>
          </a:p>
        </p:txBody>
      </p:sp>
      <p:sp>
        <p:nvSpPr>
          <p:cNvPr id="57358" name="Line 7"/>
          <p:cNvSpPr>
            <a:spLocks noChangeShapeType="1"/>
          </p:cNvSpPr>
          <p:nvPr/>
        </p:nvSpPr>
        <p:spPr bwMode="auto">
          <a:xfrm flipH="1">
            <a:off x="3406775" y="3155950"/>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39942" name="Picture 4" descr="skull"/>
          <p:cNvPicPr>
            <a:picLocks noChangeAspect="1" noChangeArrowheads="1"/>
          </p:cNvPicPr>
          <p:nvPr/>
        </p:nvPicPr>
        <p:blipFill>
          <a:blip r:embed="rId3"/>
          <a:srcRect/>
          <a:stretch>
            <a:fillRect/>
          </a:stretch>
        </p:blipFill>
        <p:spPr bwMode="auto">
          <a:xfrm>
            <a:off x="5684838" y="35941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5530"/>
                                        </p:tgtEl>
                                        <p:attrNameLst>
                                          <p:attrName>style.visibility</p:attrName>
                                        </p:attrNameLst>
                                      </p:cBhvr>
                                      <p:to>
                                        <p:strVal val="visible"/>
                                      </p:to>
                                    </p:set>
                                    <p:animEffect transition="in" filter="wipe(left)">
                                      <p:cBhvr>
                                        <p:cTn id="7" dur="2000"/>
                                        <p:tgtEl>
                                          <p:spTgt spid="215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20000"/>
              </a:spcBef>
              <a:buClr>
                <a:srgbClr val="000000"/>
              </a:buClr>
              <a:buFontTx/>
              <a:buChar char="•"/>
            </a:pPr>
            <a:endParaRPr lang="en-US" sz="2800" i="0">
              <a:solidFill>
                <a:srgbClr val="000000"/>
              </a:solidFill>
              <a:latin typeface="Eras Demi ITC" panose="020B0805030504020804" pitchFamily="34" charset="0"/>
            </a:endParaRPr>
          </a:p>
        </p:txBody>
      </p:sp>
      <p:sp>
        <p:nvSpPr>
          <p:cNvPr id="2157579" name="Text Box 11"/>
          <p:cNvSpPr txBox="1">
            <a:spLocks noChangeArrowheads="1"/>
          </p:cNvSpPr>
          <p:nvPr/>
        </p:nvSpPr>
        <p:spPr bwMode="auto">
          <a:xfrm>
            <a:off x="320675" y="4449763"/>
            <a:ext cx="8594725" cy="1503362"/>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b="1">
                <a:solidFill>
                  <a:srgbClr val="333399"/>
                </a:solidFill>
              </a:rPr>
              <a:t>“For out of the dust you were taken; for dust you are, and to the dust you shall return.”</a:t>
            </a:r>
          </a:p>
          <a:p>
            <a:pPr algn="r" eaLnBrk="1" hangingPunct="1"/>
            <a:r>
              <a:rPr lang="en-US" sz="2800" b="1" i="0">
                <a:solidFill>
                  <a:srgbClr val="997934"/>
                </a:solidFill>
              </a:rPr>
              <a:t>Genesis 3:19</a:t>
            </a:r>
          </a:p>
        </p:txBody>
      </p:sp>
      <p:sp>
        <p:nvSpPr>
          <p:cNvPr id="58372" name="Rectangle 12"/>
          <p:cNvSpPr>
            <a:spLocks noGrp="1" noChangeArrowheads="1"/>
          </p:cNvSpPr>
          <p:nvPr>
            <p:ph type="title"/>
          </p:nvPr>
        </p:nvSpPr>
        <p:spPr/>
        <p:txBody>
          <a:bodyPr/>
          <a:lstStyle/>
          <a:p>
            <a:pPr eaLnBrk="1" hangingPunct="1"/>
            <a:r>
              <a:rPr lang="en-US" sz="4800" smtClean="0"/>
              <a:t>The </a:t>
            </a:r>
            <a:r>
              <a:rPr lang="en-US" sz="4800" smtClean="0">
                <a:solidFill>
                  <a:srgbClr val="E0014A"/>
                </a:solidFill>
                <a:latin typeface="Eras Bold ITC" panose="020B0907030504020204" pitchFamily="34" charset="0"/>
              </a:rPr>
              <a:t>CONSEQUENCES</a:t>
            </a:r>
            <a:r>
              <a:rPr lang="en-US" sz="4800" smtClean="0"/>
              <a:t> of Sin</a:t>
            </a:r>
          </a:p>
        </p:txBody>
      </p:sp>
      <p:sp>
        <p:nvSpPr>
          <p:cNvPr id="2157570" name="AutoShape 2"/>
          <p:cNvSpPr>
            <a:spLocks noChangeArrowheads="1"/>
          </p:cNvSpPr>
          <p:nvPr/>
        </p:nvSpPr>
        <p:spPr bwMode="auto">
          <a:xfrm>
            <a:off x="652463" y="18097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pic>
        <p:nvPicPr>
          <p:cNvPr id="2157573"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927225"/>
            <a:ext cx="2579688" cy="199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7574" name="Rectangle 6"/>
          <p:cNvSpPr>
            <a:spLocks noChangeArrowheads="1"/>
          </p:cNvSpPr>
          <p:nvPr/>
        </p:nvSpPr>
        <p:spPr bwMode="auto">
          <a:xfrm>
            <a:off x="152400" y="2868613"/>
            <a:ext cx="403860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rgbClr val="000000"/>
              </a:buClr>
              <a:defRPr/>
            </a:pPr>
            <a:r>
              <a:rPr lang="en-US" sz="6000" i="0" kern="0" dirty="0">
                <a:solidFill>
                  <a:srgbClr val="FFFF00"/>
                </a:solidFill>
                <a:effectLst>
                  <a:outerShdw blurRad="38100" dist="38100" dir="2700000" algn="tl">
                    <a:srgbClr val="000000">
                      <a:alpha val="43137"/>
                    </a:srgbClr>
                  </a:outerShdw>
                </a:effectLst>
                <a:latin typeface="Eras Bold ITC" pitchFamily="34" charset="0"/>
                <a:cs typeface="+mn-cs"/>
              </a:rPr>
              <a:t>DEATH</a:t>
            </a:r>
          </a:p>
        </p:txBody>
      </p:sp>
      <p:sp>
        <p:nvSpPr>
          <p:cNvPr id="2157575" name="Line 7"/>
          <p:cNvSpPr>
            <a:spLocks noChangeShapeType="1"/>
          </p:cNvSpPr>
          <p:nvPr/>
        </p:nvSpPr>
        <p:spPr bwMode="auto">
          <a:xfrm flipH="1">
            <a:off x="3659188" y="2509838"/>
            <a:ext cx="1219200" cy="42703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157576" name="Text Box 8"/>
          <p:cNvSpPr txBox="1">
            <a:spLocks noChangeArrowheads="1"/>
          </p:cNvSpPr>
          <p:nvPr/>
        </p:nvSpPr>
        <p:spPr bwMode="auto">
          <a:xfrm>
            <a:off x="5022850" y="2085975"/>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rgbClr val="FFFFFF"/>
                </a:solidFill>
                <a:effectLst>
                  <a:outerShdw blurRad="38100" dist="38100" dir="2700000" algn="tl">
                    <a:srgbClr val="C0C0C0"/>
                  </a:outerShdw>
                </a:effectLst>
                <a:latin typeface="Eras Bold ITC" pitchFamily="34" charset="0"/>
              </a:rPr>
              <a:t>SPIRITUAL</a:t>
            </a:r>
          </a:p>
        </p:txBody>
      </p:sp>
      <p:sp>
        <p:nvSpPr>
          <p:cNvPr id="2157577" name="Text Box 9"/>
          <p:cNvSpPr txBox="1">
            <a:spLocks noChangeArrowheads="1"/>
          </p:cNvSpPr>
          <p:nvPr/>
        </p:nvSpPr>
        <p:spPr bwMode="auto">
          <a:xfrm>
            <a:off x="4999038" y="3266788"/>
            <a:ext cx="3965575" cy="82391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dirty="0">
                <a:solidFill>
                  <a:srgbClr val="FFFFFF"/>
                </a:solidFill>
                <a:effectLst>
                  <a:outerShdw blurRad="38100" dist="38100" dir="2700000" algn="tl">
                    <a:srgbClr val="C0C0C0"/>
                  </a:outerShdw>
                </a:effectLst>
                <a:latin typeface="Eras Bold ITC" pitchFamily="34" charset="0"/>
              </a:rPr>
              <a:t>PHYSICAL</a:t>
            </a:r>
          </a:p>
        </p:txBody>
      </p:sp>
      <p:sp>
        <p:nvSpPr>
          <p:cNvPr id="2157578" name="Line 10"/>
          <p:cNvSpPr>
            <a:spLocks noChangeShapeType="1"/>
          </p:cNvSpPr>
          <p:nvPr/>
        </p:nvSpPr>
        <p:spPr bwMode="auto">
          <a:xfrm flipH="1" flipV="1">
            <a:off x="3694113" y="3208338"/>
            <a:ext cx="1065212" cy="469900"/>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7579"/>
                                        </p:tgtEl>
                                        <p:attrNameLst>
                                          <p:attrName>style.visibility</p:attrName>
                                        </p:attrNameLst>
                                      </p:cBhvr>
                                      <p:to>
                                        <p:strVal val="visible"/>
                                      </p:to>
                                    </p:set>
                                    <p:animEffect transition="in" filter="fade">
                                      <p:cBhvr>
                                        <p:cTn id="7" dur="1000"/>
                                        <p:tgtEl>
                                          <p:spTgt spid="2157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2157570"/>
                                        </p:tgtEl>
                                        <p:attrNameLst>
                                          <p:attrName>style.visibility</p:attrName>
                                        </p:attrNameLst>
                                      </p:cBhvr>
                                      <p:to>
                                        <p:strVal val="visible"/>
                                      </p:to>
                                    </p:set>
                                    <p:animEffect transition="in" filter="fade">
                                      <p:cBhvr>
                                        <p:cTn id="12" dur="1000"/>
                                        <p:tgtEl>
                                          <p:spTgt spid="2157570"/>
                                        </p:tgtEl>
                                      </p:cBhvr>
                                    </p:animEffect>
                                    <p:anim calcmode="lin" valueType="num">
                                      <p:cBhvr>
                                        <p:cTn id="13" dur="1000" fill="hold"/>
                                        <p:tgtEl>
                                          <p:spTgt spid="2157570"/>
                                        </p:tgtEl>
                                        <p:attrNameLst>
                                          <p:attrName>ppt_x</p:attrName>
                                        </p:attrNameLst>
                                      </p:cBhvr>
                                      <p:tavLst>
                                        <p:tav tm="0">
                                          <p:val>
                                            <p:strVal val="#ppt_x"/>
                                          </p:val>
                                        </p:tav>
                                        <p:tav tm="100000">
                                          <p:val>
                                            <p:strVal val="#ppt_x"/>
                                          </p:val>
                                        </p:tav>
                                      </p:tavLst>
                                    </p:anim>
                                    <p:anim calcmode="lin" valueType="num">
                                      <p:cBhvr>
                                        <p:cTn id="14" dur="1000" fill="hold"/>
                                        <p:tgtEl>
                                          <p:spTgt spid="215757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157573"/>
                                        </p:tgtEl>
                                        <p:attrNameLst>
                                          <p:attrName>style.visibility</p:attrName>
                                        </p:attrNameLst>
                                      </p:cBhvr>
                                      <p:to>
                                        <p:strVal val="visible"/>
                                      </p:to>
                                    </p:set>
                                    <p:animEffect transition="in" filter="fade">
                                      <p:cBhvr>
                                        <p:cTn id="17" dur="2000"/>
                                        <p:tgtEl>
                                          <p:spTgt spid="21575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7574">
                                            <p:txEl>
                                              <p:pRg st="0" end="0"/>
                                            </p:txEl>
                                          </p:spTgt>
                                        </p:tgtEl>
                                        <p:attrNameLst>
                                          <p:attrName>style.visibility</p:attrName>
                                        </p:attrNameLst>
                                      </p:cBhvr>
                                      <p:to>
                                        <p:strVal val="visible"/>
                                      </p:to>
                                    </p:set>
                                    <p:animEffect transition="in" filter="fade">
                                      <p:cBhvr>
                                        <p:cTn id="20" dur="2000"/>
                                        <p:tgtEl>
                                          <p:spTgt spid="2157574">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57575"/>
                                        </p:tgtEl>
                                        <p:attrNameLst>
                                          <p:attrName>style.visibility</p:attrName>
                                        </p:attrNameLst>
                                      </p:cBhvr>
                                      <p:to>
                                        <p:strVal val="visible"/>
                                      </p:to>
                                    </p:set>
                                    <p:animEffect transition="in" filter="wipe(left)">
                                      <p:cBhvr>
                                        <p:cTn id="25" dur="500"/>
                                        <p:tgtEl>
                                          <p:spTgt spid="2157575"/>
                                        </p:tgtEl>
                                      </p:cBhvr>
                                    </p:animEffect>
                                  </p:childTnLst>
                                </p:cTn>
                              </p:par>
                            </p:childTnLst>
                          </p:cTn>
                        </p:par>
                        <p:par>
                          <p:cTn id="26" fill="hold" nodeType="afterGroup">
                            <p:stCondLst>
                              <p:cond delay="500"/>
                            </p:stCondLst>
                            <p:childTnLst>
                              <p:par>
                                <p:cTn id="27" presetID="2" presetClass="entr" presetSubtype="1" fill="hold" nodeType="afterEffect">
                                  <p:stCondLst>
                                    <p:cond delay="0"/>
                                  </p:stCondLst>
                                  <p:childTnLst>
                                    <p:set>
                                      <p:cBhvr>
                                        <p:cTn id="28" dur="1" fill="hold">
                                          <p:stCondLst>
                                            <p:cond delay="0"/>
                                          </p:stCondLst>
                                        </p:cTn>
                                        <p:tgtEl>
                                          <p:spTgt spid="2157576"/>
                                        </p:tgtEl>
                                        <p:attrNameLst>
                                          <p:attrName>style.visibility</p:attrName>
                                        </p:attrNameLst>
                                      </p:cBhvr>
                                      <p:to>
                                        <p:strVal val="visible"/>
                                      </p:to>
                                    </p:set>
                                    <p:anim calcmode="lin" valueType="num">
                                      <p:cBhvr additive="base">
                                        <p:cTn id="29" dur="500" fill="hold"/>
                                        <p:tgtEl>
                                          <p:spTgt spid="2157576"/>
                                        </p:tgtEl>
                                        <p:attrNameLst>
                                          <p:attrName>ppt_x</p:attrName>
                                        </p:attrNameLst>
                                      </p:cBhvr>
                                      <p:tavLst>
                                        <p:tav tm="0">
                                          <p:val>
                                            <p:strVal val="#ppt_x"/>
                                          </p:val>
                                        </p:tav>
                                        <p:tav tm="100000">
                                          <p:val>
                                            <p:strVal val="#ppt_x"/>
                                          </p:val>
                                        </p:tav>
                                      </p:tavLst>
                                    </p:anim>
                                    <p:anim calcmode="lin" valueType="num">
                                      <p:cBhvr additive="base">
                                        <p:cTn id="30" dur="500" fill="hold"/>
                                        <p:tgtEl>
                                          <p:spTgt spid="2157576"/>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57578"/>
                                        </p:tgtEl>
                                        <p:attrNameLst>
                                          <p:attrName>style.visibility</p:attrName>
                                        </p:attrNameLst>
                                      </p:cBhvr>
                                      <p:to>
                                        <p:strVal val="visible"/>
                                      </p:to>
                                    </p:set>
                                    <p:animEffect transition="in" filter="wipe(left)">
                                      <p:cBhvr>
                                        <p:cTn id="35" dur="500"/>
                                        <p:tgtEl>
                                          <p:spTgt spid="2157578"/>
                                        </p:tgtEl>
                                      </p:cBhvr>
                                    </p:animEffect>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2157577"/>
                                        </p:tgtEl>
                                        <p:attrNameLst>
                                          <p:attrName>style.visibility</p:attrName>
                                        </p:attrNameLst>
                                      </p:cBhvr>
                                      <p:to>
                                        <p:strVal val="visible"/>
                                      </p:to>
                                    </p:set>
                                    <p:anim calcmode="lin" valueType="num">
                                      <p:cBhvr additive="base">
                                        <p:cTn id="39" dur="500" fill="hold"/>
                                        <p:tgtEl>
                                          <p:spTgt spid="2157577"/>
                                        </p:tgtEl>
                                        <p:attrNameLst>
                                          <p:attrName>ppt_x</p:attrName>
                                        </p:attrNameLst>
                                      </p:cBhvr>
                                      <p:tavLst>
                                        <p:tav tm="0">
                                          <p:val>
                                            <p:strVal val="#ppt_x"/>
                                          </p:val>
                                        </p:tav>
                                        <p:tav tm="100000">
                                          <p:val>
                                            <p:strVal val="#ppt_x"/>
                                          </p:val>
                                        </p:tav>
                                      </p:tavLst>
                                    </p:anim>
                                    <p:anim calcmode="lin" valueType="num">
                                      <p:cBhvr additive="base">
                                        <p:cTn id="40" dur="500" fill="hold"/>
                                        <p:tgtEl>
                                          <p:spTgt spid="2157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579" grpId="0" animBg="1"/>
      <p:bldP spid="2157574" grpId="0" build="p"/>
      <p:bldP spid="2157575" grpId="0" animBg="1"/>
      <p:bldP spid="215757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20000"/>
              </a:spcBef>
              <a:buClr>
                <a:srgbClr val="000000"/>
              </a:buClr>
              <a:buFontTx/>
              <a:buChar char="•"/>
            </a:pPr>
            <a:endParaRPr lang="en-US" sz="2800" i="0">
              <a:solidFill>
                <a:srgbClr val="000000"/>
              </a:solidFill>
              <a:latin typeface="Eras Demi ITC" panose="020B0805030504020804" pitchFamily="34" charset="0"/>
            </a:endParaRPr>
          </a:p>
        </p:txBody>
      </p:sp>
      <p:sp>
        <p:nvSpPr>
          <p:cNvPr id="59395" name="Rectangle 11"/>
          <p:cNvSpPr>
            <a:spLocks noChangeArrowheads="1"/>
          </p:cNvSpPr>
          <p:nvPr/>
        </p:nvSpPr>
        <p:spPr bwMode="auto">
          <a:xfrm>
            <a:off x="533400" y="4638675"/>
            <a:ext cx="8229600"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lnSpc>
                <a:spcPct val="95000"/>
              </a:lnSpc>
            </a:pPr>
            <a:r>
              <a:rPr lang="en-US" b="1" i="0">
                <a:solidFill>
                  <a:srgbClr val="333399"/>
                </a:solidFill>
              </a:rPr>
              <a:t>Romans 3:23</a:t>
            </a:r>
            <a:r>
              <a:rPr lang="en-US" sz="2000" i="0">
                <a:solidFill>
                  <a:srgbClr val="000000"/>
                </a:solidFill>
                <a:latin typeface="Arial Black" panose="020B0A04020102020204" pitchFamily="34" charset="0"/>
              </a:rPr>
              <a:t> </a:t>
            </a:r>
            <a:r>
              <a:rPr lang="en-US" sz="2800" i="0">
                <a:solidFill>
                  <a:srgbClr val="000000"/>
                </a:solidFill>
                <a:latin typeface="Arial Black" panose="020B0A04020102020204" pitchFamily="34" charset="0"/>
              </a:rPr>
              <a:t/>
            </a:r>
            <a:br>
              <a:rPr lang="en-US" sz="2800" i="0">
                <a:solidFill>
                  <a:srgbClr val="000000"/>
                </a:solidFill>
                <a:latin typeface="Arial Black" panose="020B0A04020102020204" pitchFamily="34" charset="0"/>
              </a:rPr>
            </a:br>
            <a:r>
              <a:rPr lang="en-US" sz="2400" b="1">
                <a:solidFill>
                  <a:srgbClr val="333399"/>
                </a:solidFill>
              </a:rPr>
              <a:t>...for </a:t>
            </a:r>
            <a:r>
              <a:rPr lang="en-US" sz="2400" b="1" u="sng">
                <a:solidFill>
                  <a:srgbClr val="333399"/>
                </a:solidFill>
              </a:rPr>
              <a:t>all have sinned</a:t>
            </a:r>
            <a:r>
              <a:rPr lang="en-US" sz="2400" b="1">
                <a:solidFill>
                  <a:srgbClr val="333399"/>
                </a:solidFill>
              </a:rPr>
              <a:t> and fall short of the glory of God</a:t>
            </a:r>
          </a:p>
        </p:txBody>
      </p:sp>
      <p:sp>
        <p:nvSpPr>
          <p:cNvPr id="59396" name="Rectangle 13"/>
          <p:cNvSpPr>
            <a:spLocks noGrp="1" noChangeArrowheads="1"/>
          </p:cNvSpPr>
          <p:nvPr>
            <p:ph type="title"/>
          </p:nvPr>
        </p:nvSpPr>
        <p:spPr/>
        <p:txBody>
          <a:bodyPr/>
          <a:lstStyle/>
          <a:p>
            <a:pPr eaLnBrk="1" hangingPunct="1"/>
            <a:r>
              <a:rPr lang="en-US" smtClean="0"/>
              <a:t>The </a:t>
            </a:r>
            <a:r>
              <a:rPr lang="en-US" smtClean="0">
                <a:solidFill>
                  <a:srgbClr val="E0014A"/>
                </a:solidFill>
                <a:latin typeface="Eras Bold ITC" panose="020B0907030504020204" pitchFamily="34" charset="0"/>
              </a:rPr>
              <a:t>PRICE</a:t>
            </a:r>
            <a:r>
              <a:rPr lang="en-US" smtClean="0"/>
              <a:t> for SIN</a:t>
            </a:r>
          </a:p>
        </p:txBody>
      </p:sp>
      <p:sp>
        <p:nvSpPr>
          <p:cNvPr id="2159618" name="AutoShape 2"/>
          <p:cNvSpPr>
            <a:spLocks noChangeArrowheads="1"/>
          </p:cNvSpPr>
          <p:nvPr/>
        </p:nvSpPr>
        <p:spPr bwMode="auto">
          <a:xfrm>
            <a:off x="500063" y="1657350"/>
            <a:ext cx="6772275" cy="260032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pic>
        <p:nvPicPr>
          <p:cNvPr id="2159621" name="Picture 5" descr="sk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774825"/>
            <a:ext cx="2579688" cy="199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9622" name="Rectangle 6"/>
          <p:cNvSpPr>
            <a:spLocks noChangeArrowheads="1"/>
          </p:cNvSpPr>
          <p:nvPr/>
        </p:nvSpPr>
        <p:spPr bwMode="auto">
          <a:xfrm>
            <a:off x="0" y="2716213"/>
            <a:ext cx="403860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rgbClr val="000000"/>
              </a:buClr>
              <a:defRPr/>
            </a:pPr>
            <a:r>
              <a:rPr lang="en-US" sz="6000" i="0" kern="0">
                <a:solidFill>
                  <a:srgbClr val="FFFF00"/>
                </a:solidFill>
                <a:effectLst>
                  <a:outerShdw blurRad="38100" dist="38100" dir="2700000" algn="tl">
                    <a:srgbClr val="C0C0C0"/>
                  </a:outerShdw>
                </a:effectLst>
                <a:latin typeface="Eras Bold ITC" pitchFamily="34" charset="0"/>
                <a:cs typeface="+mn-cs"/>
              </a:rPr>
              <a:t>DEATH</a:t>
            </a:r>
          </a:p>
        </p:txBody>
      </p:sp>
      <p:sp>
        <p:nvSpPr>
          <p:cNvPr id="2159623" name="Line 7"/>
          <p:cNvSpPr>
            <a:spLocks noChangeShapeType="1"/>
          </p:cNvSpPr>
          <p:nvPr/>
        </p:nvSpPr>
        <p:spPr bwMode="auto">
          <a:xfrm flipH="1">
            <a:off x="3478213" y="2474913"/>
            <a:ext cx="1270000" cy="509587"/>
          </a:xfrm>
          <a:prstGeom prst="line">
            <a:avLst/>
          </a:prstGeom>
          <a:noFill/>
          <a:ln w="184150">
            <a:solidFill>
              <a:schemeClr val="bg1"/>
            </a:solidFill>
            <a:round/>
            <a:headEnd type="triangle" w="med" len="med"/>
            <a:tailEnd/>
          </a:ln>
          <a:effectLst>
            <a:outerShdw dist="107763" dir="2700000" algn="ctr" rotWithShape="0">
              <a:srgbClr val="FFFF66">
                <a:alpha val="50000"/>
              </a:srgb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159624" name="Text Box 8"/>
          <p:cNvSpPr txBox="1">
            <a:spLocks noChangeArrowheads="1"/>
          </p:cNvSpPr>
          <p:nvPr/>
        </p:nvSpPr>
        <p:spPr bwMode="auto">
          <a:xfrm>
            <a:off x="4841875" y="2019300"/>
            <a:ext cx="3965575" cy="82391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4800" i="0">
                <a:solidFill>
                  <a:srgbClr val="FFFFFF"/>
                </a:solidFill>
                <a:effectLst>
                  <a:outerShdw blurRad="38100" dist="38100" dir="2700000" algn="tl">
                    <a:srgbClr val="C0C0C0"/>
                  </a:outerShdw>
                </a:effectLst>
                <a:latin typeface="Eras Bold ITC" pitchFamily="34" charset="0"/>
              </a:rPr>
              <a:t>LIFE</a:t>
            </a:r>
          </a:p>
        </p:txBody>
      </p:sp>
      <p:sp>
        <p:nvSpPr>
          <p:cNvPr id="2159625" name="Text Box 9"/>
          <p:cNvSpPr txBox="1">
            <a:spLocks noChangeArrowheads="1"/>
          </p:cNvSpPr>
          <p:nvPr/>
        </p:nvSpPr>
        <p:spPr bwMode="auto">
          <a:xfrm>
            <a:off x="4794250" y="2976563"/>
            <a:ext cx="4056063" cy="159543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a:spAutoFit/>
          </a:bodyPr>
          <a:lstStyle/>
          <a:p>
            <a:pPr algn="ctr">
              <a:defRPr/>
            </a:pPr>
            <a:r>
              <a:rPr lang="en-US" sz="2800" b="1">
                <a:solidFill>
                  <a:srgbClr val="FFFFFF"/>
                </a:solidFill>
              </a:rPr>
              <a:t>“without the </a:t>
            </a:r>
            <a:r>
              <a:rPr lang="en-US" sz="2800" b="1">
                <a:solidFill>
                  <a:srgbClr val="FFFF66"/>
                </a:solidFill>
              </a:rPr>
              <a:t>shedding of blood</a:t>
            </a:r>
            <a:r>
              <a:rPr lang="en-US" sz="2800" b="1">
                <a:solidFill>
                  <a:srgbClr val="FFFFFF"/>
                </a:solidFill>
              </a:rPr>
              <a:t> there can be </a:t>
            </a:r>
          </a:p>
          <a:p>
            <a:pPr algn="ctr">
              <a:defRPr/>
            </a:pPr>
            <a:r>
              <a:rPr lang="en-US" sz="2800" b="1">
                <a:solidFill>
                  <a:srgbClr val="FFFFFF"/>
                </a:solidFill>
              </a:rPr>
              <a:t>no remission of sins.”</a:t>
            </a:r>
            <a:r>
              <a:rPr lang="en-US" sz="2400" b="1" i="0">
                <a:solidFill>
                  <a:srgbClr val="FFFFFF"/>
                </a:solidFill>
              </a:rPr>
              <a:t> </a:t>
            </a:r>
          </a:p>
          <a:p>
            <a:pPr algn="ctr">
              <a:defRPr/>
            </a:pPr>
            <a:r>
              <a:rPr lang="en-US" sz="1400" b="1" i="0">
                <a:solidFill>
                  <a:srgbClr val="FFFFFF"/>
                </a:solidFill>
              </a:rPr>
              <a:t>Heb. 9:22</a:t>
            </a:r>
          </a:p>
        </p:txBody>
      </p:sp>
      <p:sp>
        <p:nvSpPr>
          <p:cNvPr id="2159626" name="AutoShape 10"/>
          <p:cNvSpPr>
            <a:spLocks noChangeArrowheads="1"/>
          </p:cNvSpPr>
          <p:nvPr/>
        </p:nvSpPr>
        <p:spPr bwMode="auto">
          <a:xfrm>
            <a:off x="4945487" y="3900488"/>
            <a:ext cx="3503053" cy="420687"/>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2800" b="1" i="0" smtClean="0">
                <a:solidFill>
                  <a:srgbClr val="FFFFFF"/>
                </a:solidFill>
                <a:effectLst>
                  <a:outerShdw blurRad="38100" dist="38100" dir="2700000" algn="tl">
                    <a:srgbClr val="C0C0C0"/>
                  </a:outerShdw>
                </a:effectLst>
                <a:latin typeface="Eras Demi ITC" pitchFamily="34" charset="0"/>
              </a:rPr>
              <a:t>no remission of sins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9618"/>
                                        </p:tgtEl>
                                        <p:attrNameLst>
                                          <p:attrName>style.visibility</p:attrName>
                                        </p:attrNameLst>
                                      </p:cBhvr>
                                      <p:to>
                                        <p:strVal val="visible"/>
                                      </p:to>
                                    </p:set>
                                    <p:animEffect transition="in" filter="fade">
                                      <p:cBhvr>
                                        <p:cTn id="7" dur="1000"/>
                                        <p:tgtEl>
                                          <p:spTgt spid="2159618"/>
                                        </p:tgtEl>
                                      </p:cBhvr>
                                    </p:animEffect>
                                    <p:anim calcmode="lin" valueType="num">
                                      <p:cBhvr>
                                        <p:cTn id="8" dur="1000" fill="hold"/>
                                        <p:tgtEl>
                                          <p:spTgt spid="2159618"/>
                                        </p:tgtEl>
                                        <p:attrNameLst>
                                          <p:attrName>ppt_x</p:attrName>
                                        </p:attrNameLst>
                                      </p:cBhvr>
                                      <p:tavLst>
                                        <p:tav tm="0">
                                          <p:val>
                                            <p:strVal val="#ppt_x"/>
                                          </p:val>
                                        </p:tav>
                                        <p:tav tm="100000">
                                          <p:val>
                                            <p:strVal val="#ppt_x"/>
                                          </p:val>
                                        </p:tav>
                                      </p:tavLst>
                                    </p:anim>
                                    <p:anim calcmode="lin" valueType="num">
                                      <p:cBhvr>
                                        <p:cTn id="9" dur="1000" fill="hold"/>
                                        <p:tgtEl>
                                          <p:spTgt spid="21596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159621"/>
                                        </p:tgtEl>
                                        <p:attrNameLst>
                                          <p:attrName>style.visibility</p:attrName>
                                        </p:attrNameLst>
                                      </p:cBhvr>
                                      <p:to>
                                        <p:strVal val="visible"/>
                                      </p:to>
                                    </p:set>
                                    <p:animEffect transition="in" filter="fade">
                                      <p:cBhvr>
                                        <p:cTn id="12" dur="2000"/>
                                        <p:tgtEl>
                                          <p:spTgt spid="21596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59622">
                                            <p:txEl>
                                              <p:pRg st="0" end="0"/>
                                            </p:txEl>
                                          </p:spTgt>
                                        </p:tgtEl>
                                        <p:attrNameLst>
                                          <p:attrName>style.visibility</p:attrName>
                                        </p:attrNameLst>
                                      </p:cBhvr>
                                      <p:to>
                                        <p:strVal val="visible"/>
                                      </p:to>
                                    </p:set>
                                    <p:animEffect transition="in" filter="fade">
                                      <p:cBhvr>
                                        <p:cTn id="15" dur="2000"/>
                                        <p:tgtEl>
                                          <p:spTgt spid="215962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59623"/>
                                        </p:tgtEl>
                                        <p:attrNameLst>
                                          <p:attrName>style.visibility</p:attrName>
                                        </p:attrNameLst>
                                      </p:cBhvr>
                                      <p:to>
                                        <p:strVal val="visible"/>
                                      </p:to>
                                    </p:set>
                                    <p:animEffect transition="in" filter="wipe(left)">
                                      <p:cBhvr>
                                        <p:cTn id="20" dur="500"/>
                                        <p:tgtEl>
                                          <p:spTgt spid="2159623"/>
                                        </p:tgtEl>
                                      </p:cBhvr>
                                    </p:animEffect>
                                  </p:childTnLst>
                                </p:cTn>
                              </p:par>
                            </p:childTnLst>
                          </p:cTn>
                        </p:par>
                        <p:par>
                          <p:cTn id="21" fill="hold" nodeType="afterGroup">
                            <p:stCondLst>
                              <p:cond delay="500"/>
                            </p:stCondLst>
                            <p:childTnLst>
                              <p:par>
                                <p:cTn id="22" presetID="2" presetClass="entr" presetSubtype="1" fill="hold" nodeType="afterEffect">
                                  <p:stCondLst>
                                    <p:cond delay="0"/>
                                  </p:stCondLst>
                                  <p:childTnLst>
                                    <p:set>
                                      <p:cBhvr>
                                        <p:cTn id="23" dur="1" fill="hold">
                                          <p:stCondLst>
                                            <p:cond delay="0"/>
                                          </p:stCondLst>
                                        </p:cTn>
                                        <p:tgtEl>
                                          <p:spTgt spid="2159624"/>
                                        </p:tgtEl>
                                        <p:attrNameLst>
                                          <p:attrName>style.visibility</p:attrName>
                                        </p:attrNameLst>
                                      </p:cBhvr>
                                      <p:to>
                                        <p:strVal val="visible"/>
                                      </p:to>
                                    </p:set>
                                    <p:anim calcmode="lin" valueType="num">
                                      <p:cBhvr additive="base">
                                        <p:cTn id="24" dur="500" fill="hold"/>
                                        <p:tgtEl>
                                          <p:spTgt spid="2159624"/>
                                        </p:tgtEl>
                                        <p:attrNameLst>
                                          <p:attrName>ppt_x</p:attrName>
                                        </p:attrNameLst>
                                      </p:cBhvr>
                                      <p:tavLst>
                                        <p:tav tm="0">
                                          <p:val>
                                            <p:strVal val="#ppt_x"/>
                                          </p:val>
                                        </p:tav>
                                        <p:tav tm="100000">
                                          <p:val>
                                            <p:strVal val="#ppt_x"/>
                                          </p:val>
                                        </p:tav>
                                      </p:tavLst>
                                    </p:anim>
                                    <p:anim calcmode="lin" valueType="num">
                                      <p:cBhvr additive="base">
                                        <p:cTn id="25" dur="500" fill="hold"/>
                                        <p:tgtEl>
                                          <p:spTgt spid="2159624"/>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159625"/>
                                        </p:tgtEl>
                                        <p:attrNameLst>
                                          <p:attrName>style.visibility</p:attrName>
                                        </p:attrNameLst>
                                      </p:cBhvr>
                                      <p:to>
                                        <p:strVal val="visible"/>
                                      </p:to>
                                    </p:set>
                                    <p:animEffect transition="in" filter="fade">
                                      <p:cBhvr>
                                        <p:cTn id="30" dur="2000"/>
                                        <p:tgtEl>
                                          <p:spTgt spid="2159625"/>
                                        </p:tgtEl>
                                      </p:cBhvr>
                                    </p:animEffect>
                                  </p:childTnLst>
                                </p:cTn>
                              </p:par>
                            </p:childTnLst>
                          </p:cTn>
                        </p:par>
                        <p:par>
                          <p:cTn id="31" fill="hold" nodeType="afterGroup">
                            <p:stCondLst>
                              <p:cond delay="2000"/>
                            </p:stCondLst>
                            <p:childTnLst>
                              <p:par>
                                <p:cTn id="32" presetID="10" presetClass="entr" presetSubtype="0" fill="hold" nodeType="afterEffect">
                                  <p:stCondLst>
                                    <p:cond delay="0"/>
                                  </p:stCondLst>
                                  <p:childTnLst>
                                    <p:set>
                                      <p:cBhvr>
                                        <p:cTn id="33" dur="1" fill="hold">
                                          <p:stCondLst>
                                            <p:cond delay="0"/>
                                          </p:stCondLst>
                                        </p:cTn>
                                        <p:tgtEl>
                                          <p:spTgt spid="2159626"/>
                                        </p:tgtEl>
                                        <p:attrNameLst>
                                          <p:attrName>style.visibility</p:attrName>
                                        </p:attrNameLst>
                                      </p:cBhvr>
                                      <p:to>
                                        <p:strVal val="visible"/>
                                      </p:to>
                                    </p:set>
                                    <p:animEffect transition="in" filter="fade">
                                      <p:cBhvr>
                                        <p:cTn id="34" dur="2000"/>
                                        <p:tgtEl>
                                          <p:spTgt spid="215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622" grpId="0" build="p"/>
      <p:bldP spid="21596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0"/>
            <a:ext cx="9144000" cy="6858000"/>
          </a:xfrm>
          <a:prstGeom prst="rect">
            <a:avLst/>
          </a:prstGeom>
          <a:gradFill flip="none" rotWithShape="1">
            <a:gsLst>
              <a:gs pos="0">
                <a:schemeClr val="bg2">
                  <a:lumMod val="60000"/>
                  <a:lumOff val="40000"/>
                </a:schemeClr>
              </a:gs>
              <a:gs pos="51000">
                <a:schemeClr val="bg2">
                  <a:lumMod val="75000"/>
                </a:schemeClr>
              </a:gs>
              <a:gs pos="100000">
                <a:schemeClr val="tx1"/>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a:defRPr/>
            </a:pPr>
            <a:endParaRPr lang="en-US">
              <a:solidFill>
                <a:srgbClr val="000000"/>
              </a:solidFill>
              <a:cs typeface="+mn-cs"/>
            </a:endParaRPr>
          </a:p>
        </p:txBody>
      </p:sp>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47109" name="Rectangle 3"/>
          <p:cNvSpPr>
            <a:spLocks noGrp="1" noChangeArrowheads="1"/>
          </p:cNvSpPr>
          <p:nvPr>
            <p:ph type="title"/>
          </p:nvPr>
        </p:nvSpPr>
        <p:spPr>
          <a:xfrm>
            <a:off x="449263" y="84138"/>
            <a:ext cx="8694737" cy="1143000"/>
          </a:xfrm>
        </p:spPr>
        <p:txBody>
          <a:bodyPr/>
          <a:lstStyle/>
          <a:p>
            <a:pPr algn="l" eaLnBrk="1" hangingPunct="1">
              <a:defRPr/>
            </a:pPr>
            <a:r>
              <a:rPr lang="en-US" dirty="0" smtClean="0">
                <a:solidFill>
                  <a:schemeClr val="bg1"/>
                </a:solidFill>
                <a:effectLst>
                  <a:outerShdw blurRad="38100" dist="38100" dir="2700000" algn="tl">
                    <a:srgbClr val="000000">
                      <a:alpha val="43137"/>
                    </a:srgbClr>
                  </a:outerShdw>
                </a:effectLst>
              </a:rPr>
              <a:t>Two 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chemeClr val="bg1"/>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5925"/>
            <a:ext cx="2452687" cy="2057400"/>
          </a:xfrm>
          <a:prstGeom prst="roundRect">
            <a:avLst>
              <a:gd name="adj" fmla="val 16667"/>
            </a:avLst>
          </a:prstGeom>
          <a:blipFill dpi="0" rotWithShape="1">
            <a:blip r:embed="rId3"/>
            <a:srcRect/>
            <a:stretch>
              <a:fillRect/>
            </a:stretch>
          </a:blipFill>
          <a:ln w="28575" algn="ctr">
            <a:solidFill>
              <a:schemeClr val="bg1"/>
            </a:solidFill>
            <a:round/>
            <a:headEnd/>
            <a:tailEnd/>
          </a:ln>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3178502" name="Rectangle 6"/>
          <p:cNvSpPr>
            <a:spLocks noChangeArrowheads="1"/>
          </p:cNvSpPr>
          <p:nvPr/>
        </p:nvSpPr>
        <p:spPr bwMode="auto">
          <a:xfrm>
            <a:off x="3398838" y="1154113"/>
            <a:ext cx="2244725" cy="490537"/>
          </a:xfrm>
          <a:prstGeom prst="rect">
            <a:avLst/>
          </a:prstGeom>
          <a:noFill/>
          <a:ln w="9525">
            <a:noFill/>
            <a:miter lim="800000"/>
            <a:headEnd/>
            <a:tailEnd/>
          </a:ln>
          <a:effectLst/>
        </p:spPr>
        <p:txBody>
          <a:bodyPr anchor="ctr"/>
          <a:lstStyle/>
          <a:p>
            <a:pPr algn="ctr">
              <a:spcBef>
                <a:spcPct val="20000"/>
              </a:spcBef>
              <a:buClr>
                <a:srgbClr val="000000"/>
              </a:buClr>
              <a:defRPr/>
            </a:pPr>
            <a:r>
              <a:rPr lang="en-US" b="1" i="0" dirty="0">
                <a:solidFill>
                  <a:srgbClr val="FFFFFF"/>
                </a:solidFill>
                <a:effectLst>
                  <a:outerShdw blurRad="38100" dist="38100" dir="2700000" algn="tl">
                    <a:srgbClr val="000000">
                      <a:alpha val="43137"/>
                    </a:srgbClr>
                  </a:outerShdw>
                </a:effectLst>
                <a:latin typeface="Eras Demi ITC" pitchFamily="34" charset="0"/>
                <a:cs typeface="+mn-cs"/>
              </a:rPr>
              <a:t>PHYSICAL</a:t>
            </a: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lgn="ctr">
              <a:spcBef>
                <a:spcPct val="20000"/>
              </a:spcBef>
              <a:buClr>
                <a:srgbClr val="000000"/>
              </a:buClr>
              <a:defRPr/>
            </a:pPr>
            <a:r>
              <a:rPr lang="en-US" b="1" i="0">
                <a:solidFill>
                  <a:srgbClr val="FFFFFF"/>
                </a:solidFill>
                <a:effectLst>
                  <a:outerShdw blurRad="38100" dist="38100" dir="2700000" algn="tl">
                    <a:srgbClr val="000000"/>
                  </a:outerShdw>
                </a:effectLst>
                <a:latin typeface="Eras Demi ITC" pitchFamily="34" charset="0"/>
                <a:cs typeface="+mn-cs"/>
              </a:rPr>
              <a:t>JUDICIAL</a:t>
            </a:r>
          </a:p>
        </p:txBody>
      </p:sp>
      <p:sp>
        <p:nvSpPr>
          <p:cNvPr id="3178504" name="Rectangle 8"/>
          <p:cNvSpPr>
            <a:spLocks noChangeArrowheads="1"/>
          </p:cNvSpPr>
          <p:nvPr/>
        </p:nvSpPr>
        <p:spPr bwMode="auto">
          <a:xfrm>
            <a:off x="6145213" y="3808911"/>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Life payment</a:t>
            </a:r>
          </a:p>
          <a:p>
            <a:pPr algn="ct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rIns="0">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1800" b="1" i="0">
                <a:solidFill>
                  <a:srgbClr val="FFFFFF"/>
                </a:solidFill>
                <a:latin typeface="Arial" panose="020B0604020202020204" pitchFamily="34" charset="0"/>
              </a:rPr>
              <a:t>“The wages of sin </a:t>
            </a:r>
          </a:p>
          <a:p>
            <a:pPr eaLnBrk="1" hangingPunct="1"/>
            <a:r>
              <a:rPr lang="en-US" sz="1800" b="1" i="0">
                <a:solidFill>
                  <a:srgbClr val="FFFFFF"/>
                </a:solidFill>
                <a:latin typeface="Arial" panose="020B0604020202020204" pitchFamily="34" charset="0"/>
              </a:rPr>
              <a:t>is death” </a:t>
            </a:r>
          </a:p>
          <a:p>
            <a:pPr eaLnBrk="1" hangingPunct="1"/>
            <a:r>
              <a:rPr lang="en-US" sz="1800" b="1" i="0">
                <a:solidFill>
                  <a:srgbClr val="FFFFFF"/>
                </a:solidFill>
                <a:latin typeface="Arial" panose="020B0604020202020204" pitchFamily="34" charset="0"/>
              </a:rPr>
              <a:t>Romans 6:23</a:t>
            </a:r>
          </a:p>
        </p:txBody>
      </p:sp>
      <p:sp>
        <p:nvSpPr>
          <p:cNvPr id="3178506" name="Text Box 10"/>
          <p:cNvSpPr txBox="1">
            <a:spLocks noChangeArrowheads="1"/>
          </p:cNvSpPr>
          <p:nvPr/>
        </p:nvSpPr>
        <p:spPr bwMode="auto">
          <a:xfrm>
            <a:off x="3311525" y="5595938"/>
            <a:ext cx="27051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1800" b="1" i="0">
                <a:solidFill>
                  <a:srgbClr val="FFFFFF"/>
                </a:solidFill>
                <a:latin typeface="Arial" panose="020B0604020202020204" pitchFamily="34" charset="0"/>
              </a:rPr>
              <a:t>“for dust you are, and to the dust you shall return.” </a:t>
            </a:r>
          </a:p>
          <a:p>
            <a:pPr eaLnBrk="1" hangingPunct="1"/>
            <a:r>
              <a:rPr lang="en-US" sz="1800" b="1" i="0">
                <a:solidFill>
                  <a:srgbClr val="FFFFFF"/>
                </a:solidFill>
                <a:latin typeface="Arial" panose="020B0604020202020204" pitchFamily="34"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lgn="ctr">
              <a:defRPr/>
            </a:pPr>
            <a:r>
              <a:rPr lang="en-US" sz="1800" b="1" i="0" dirty="0">
                <a:solidFill>
                  <a:srgbClr val="F4FFD5"/>
                </a:solidFill>
                <a:effectLst>
                  <a:outerShdw blurRad="38100" dist="38100" dir="2700000" algn="tl">
                    <a:srgbClr val="000000">
                      <a:alpha val="43137"/>
                    </a:srgbClr>
                  </a:outerShdw>
                </a:effectLst>
                <a:latin typeface="Arial" charset="0"/>
                <a:cs typeface="+mn-cs"/>
              </a:rPr>
              <a:t>“without the shedding of blood there can be no forgiveness of sin” </a:t>
            </a:r>
          </a:p>
          <a:p>
            <a:pPr algn="ctr">
              <a:defRPr/>
            </a:pPr>
            <a:r>
              <a:rPr lang="en-US" sz="1800" b="1" i="0" dirty="0">
                <a:solidFill>
                  <a:srgbClr val="F4FFD5"/>
                </a:solidFill>
                <a:effectLst>
                  <a:outerShdw blurRad="38100" dist="38100" dir="2700000" algn="tl">
                    <a:srgbClr val="000000">
                      <a:alpha val="43137"/>
                    </a:srgbClr>
                  </a:outerShdw>
                </a:effectLst>
                <a:latin typeface="Arial" charset="0"/>
                <a:cs typeface="+mn-cs"/>
              </a:rPr>
              <a:t>Hebrews 9:22</a:t>
            </a:r>
          </a:p>
        </p:txBody>
      </p:sp>
      <p:sp>
        <p:nvSpPr>
          <p:cNvPr id="3178508" name="Rectangle 12"/>
          <p:cNvSpPr>
            <a:spLocks noChangeArrowheads="1"/>
          </p:cNvSpPr>
          <p:nvPr/>
        </p:nvSpPr>
        <p:spPr bwMode="auto">
          <a:xfrm>
            <a:off x="6142038" y="4705713"/>
            <a:ext cx="26289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rgbClr val="000000"/>
              </a:buClr>
              <a:defRPr/>
            </a:pPr>
            <a:r>
              <a:rPr lang="en-US" sz="2400" b="1" i="0" dirty="0">
                <a:solidFill>
                  <a:srgbClr val="FFFFFF"/>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buClr>
                <a:srgbClr val="000000"/>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rIns="0" anchor="ctr"/>
          <a:lstStyle/>
          <a:p>
            <a:pPr algn="ctr">
              <a:spcBef>
                <a:spcPct val="20000"/>
              </a:spcBef>
              <a:buClr>
                <a:srgbClr val="000000"/>
              </a:buClr>
              <a:defRPr/>
            </a:pPr>
            <a:r>
              <a:rPr lang="en-US" sz="2400" b="1" i="0" dirty="0">
                <a:solidFill>
                  <a:srgbClr val="FFFFFF"/>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buClr>
                <a:srgbClr val="000000"/>
              </a:buClr>
              <a:defRPr/>
            </a:pPr>
            <a:r>
              <a:rPr lang="en-US" sz="2400" b="1" i="0">
                <a:solidFill>
                  <a:srgbClr val="FFFF00"/>
                </a:solidFill>
                <a:effectLst>
                  <a:outerShdw blurRad="38100" dist="38100" dir="2700000" algn="tl">
                    <a:srgbClr val="000000">
                      <a:alpha val="43137"/>
                    </a:srgbClr>
                  </a:outerShdw>
                </a:effectLst>
              </a:rPr>
              <a:t>Separation </a:t>
            </a:r>
          </a:p>
          <a:p>
            <a:pPr algn="ctr">
              <a:buClr>
                <a:srgbClr val="000000"/>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spcBef>
                <a:spcPct val="20000"/>
              </a:spcBef>
              <a:buClr>
                <a:srgbClr val="000000"/>
              </a:buClr>
              <a:defRPr/>
            </a:pPr>
            <a:r>
              <a:rPr lang="en-US" sz="2400" b="1" i="0" dirty="0">
                <a:solidFill>
                  <a:srgbClr val="FFFFFF"/>
                </a:solidFill>
              </a:rPr>
              <a:t>Result of individual sin</a:t>
            </a:r>
          </a:p>
        </p:txBody>
      </p:sp>
      <p:pic>
        <p:nvPicPr>
          <p:cNvPr id="60450" name="Picture 20"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63" y="230188"/>
            <a:ext cx="817562" cy="633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1" name="Picture 21"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138" y="244475"/>
            <a:ext cx="817562"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0452" name="Picture 22" descr="sku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234950"/>
            <a:ext cx="817563"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8519" name="Picture 23" descr="separationfromg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1752600"/>
            <a:ext cx="2428875"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8520" name="Picture 24" descr="judici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3" y="1635125"/>
            <a:ext cx="2535237" cy="212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8521" name="AutoShape 25"/>
          <p:cNvSpPr>
            <a:spLocks noChangeArrowheads="1"/>
          </p:cNvSpPr>
          <p:nvPr/>
        </p:nvSpPr>
        <p:spPr bwMode="auto">
          <a:xfrm>
            <a:off x="657225" y="1697038"/>
            <a:ext cx="5205413" cy="455612"/>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lgn="ctr">
              <a:defRPr/>
            </a:pPr>
            <a:r>
              <a:rPr lang="en-US" i="0">
                <a:solidFill>
                  <a:srgbClr val="000000"/>
                </a:solidFill>
                <a:effectLst>
                  <a:outerShdw blurRad="38100" dist="38100" dir="2700000" algn="tl">
                    <a:srgbClr val="FFFFFF"/>
                  </a:outerShdw>
                </a:effectLst>
                <a:latin typeface="Eras Bold ITC" pitchFamily="34" charset="0"/>
                <a:cs typeface="+mn-cs"/>
              </a:rPr>
              <a:t>CONSEQUENCES</a:t>
            </a:r>
          </a:p>
        </p:txBody>
      </p:sp>
      <p:sp>
        <p:nvSpPr>
          <p:cNvPr id="3178522" name="AutoShape 26"/>
          <p:cNvSpPr>
            <a:spLocks noChangeArrowheads="1"/>
          </p:cNvSpPr>
          <p:nvPr/>
        </p:nvSpPr>
        <p:spPr bwMode="auto">
          <a:xfrm>
            <a:off x="5827713" y="1665288"/>
            <a:ext cx="3233737" cy="487362"/>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lgn="ctr">
              <a:defRPr/>
            </a:pPr>
            <a:r>
              <a:rPr lang="en-US" i="0" dirty="0">
                <a:solidFill>
                  <a:srgbClr val="000000"/>
                </a:solidFill>
                <a:effectLst>
                  <a:outerShdw blurRad="38100" dist="38100" dir="2700000" algn="tl">
                    <a:srgbClr val="FFFFFF"/>
                  </a:outerShdw>
                </a:effectLst>
                <a:latin typeface="Eras Bold ITC" pitchFamily="34" charset="0"/>
                <a:cs typeface="+mn-cs"/>
              </a:rPr>
              <a:t>Penalty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8500">
                                            <p:txEl>
                                              <p:pRg st="0" end="0"/>
                                            </p:txEl>
                                          </p:spTgt>
                                        </p:tgtEl>
                                        <p:attrNameLst>
                                          <p:attrName>style.visibility</p:attrName>
                                        </p:attrNameLst>
                                      </p:cBhvr>
                                      <p:to>
                                        <p:strVal val="visible"/>
                                      </p:to>
                                    </p:set>
                                    <p:anim calcmode="lin" valueType="num">
                                      <p:cBhvr additive="base">
                                        <p:cTn id="7" dur="500" fill="hold"/>
                                        <p:tgtEl>
                                          <p:spTgt spid="31785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85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8505"/>
                                        </p:tgtEl>
                                        <p:attrNameLst>
                                          <p:attrName>style.visibility</p:attrName>
                                        </p:attrNameLst>
                                      </p:cBhvr>
                                      <p:to>
                                        <p:strVal val="visible"/>
                                      </p:to>
                                    </p:set>
                                    <p:anim calcmode="lin" valueType="num">
                                      <p:cBhvr additive="base">
                                        <p:cTn id="11" dur="500" fill="hold"/>
                                        <p:tgtEl>
                                          <p:spTgt spid="3178505"/>
                                        </p:tgtEl>
                                        <p:attrNameLst>
                                          <p:attrName>ppt_x</p:attrName>
                                        </p:attrNameLst>
                                      </p:cBhvr>
                                      <p:tavLst>
                                        <p:tav tm="0">
                                          <p:val>
                                            <p:strVal val="0-#ppt_w/2"/>
                                          </p:val>
                                        </p:tav>
                                        <p:tav tm="100000">
                                          <p:val>
                                            <p:strVal val="#ppt_x"/>
                                          </p:val>
                                        </p:tav>
                                      </p:tavLst>
                                    </p:anim>
                                    <p:anim calcmode="lin" valueType="num">
                                      <p:cBhvr additive="base">
                                        <p:cTn id="12" dur="500" fill="hold"/>
                                        <p:tgtEl>
                                          <p:spTgt spid="317850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78513"/>
                                        </p:tgtEl>
                                        <p:attrNameLst>
                                          <p:attrName>style.visibility</p:attrName>
                                        </p:attrNameLst>
                                      </p:cBhvr>
                                      <p:to>
                                        <p:strVal val="visible"/>
                                      </p:to>
                                    </p:set>
                                    <p:anim calcmode="lin" valueType="num">
                                      <p:cBhvr additive="base">
                                        <p:cTn id="15" dur="500" fill="hold"/>
                                        <p:tgtEl>
                                          <p:spTgt spid="3178513"/>
                                        </p:tgtEl>
                                        <p:attrNameLst>
                                          <p:attrName>ppt_x</p:attrName>
                                        </p:attrNameLst>
                                      </p:cBhvr>
                                      <p:tavLst>
                                        <p:tav tm="0">
                                          <p:val>
                                            <p:strVal val="0-#ppt_w/2"/>
                                          </p:val>
                                        </p:tav>
                                        <p:tav tm="100000">
                                          <p:val>
                                            <p:strVal val="#ppt_x"/>
                                          </p:val>
                                        </p:tav>
                                      </p:tavLst>
                                    </p:anim>
                                    <p:anim calcmode="lin" valueType="num">
                                      <p:cBhvr additive="base">
                                        <p:cTn id="16" dur="500" fill="hold"/>
                                        <p:tgtEl>
                                          <p:spTgt spid="31785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78514"/>
                                        </p:tgtEl>
                                        <p:attrNameLst>
                                          <p:attrName>style.visibility</p:attrName>
                                        </p:attrNameLst>
                                      </p:cBhvr>
                                      <p:to>
                                        <p:strVal val="visible"/>
                                      </p:to>
                                    </p:set>
                                    <p:anim calcmode="lin" valueType="num">
                                      <p:cBhvr additive="base">
                                        <p:cTn id="19" dur="500" fill="hold"/>
                                        <p:tgtEl>
                                          <p:spTgt spid="3178514"/>
                                        </p:tgtEl>
                                        <p:attrNameLst>
                                          <p:attrName>ppt_x</p:attrName>
                                        </p:attrNameLst>
                                      </p:cBhvr>
                                      <p:tavLst>
                                        <p:tav tm="0">
                                          <p:val>
                                            <p:strVal val="0-#ppt_w/2"/>
                                          </p:val>
                                        </p:tav>
                                        <p:tav tm="100000">
                                          <p:val>
                                            <p:strVal val="#ppt_x"/>
                                          </p:val>
                                        </p:tav>
                                      </p:tavLst>
                                    </p:anim>
                                    <p:anim calcmode="lin" valueType="num">
                                      <p:cBhvr additive="base">
                                        <p:cTn id="20" dur="500" fill="hold"/>
                                        <p:tgtEl>
                                          <p:spTgt spid="31785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78519"/>
                                        </p:tgtEl>
                                        <p:attrNameLst>
                                          <p:attrName>style.visibility</p:attrName>
                                        </p:attrNameLst>
                                      </p:cBhvr>
                                      <p:to>
                                        <p:strVal val="visible"/>
                                      </p:to>
                                    </p:set>
                                    <p:anim calcmode="lin" valueType="num">
                                      <p:cBhvr additive="base">
                                        <p:cTn id="23" dur="500" fill="hold"/>
                                        <p:tgtEl>
                                          <p:spTgt spid="3178519"/>
                                        </p:tgtEl>
                                        <p:attrNameLst>
                                          <p:attrName>ppt_x</p:attrName>
                                        </p:attrNameLst>
                                      </p:cBhvr>
                                      <p:tavLst>
                                        <p:tav tm="0">
                                          <p:val>
                                            <p:strVal val="0-#ppt_w/2"/>
                                          </p:val>
                                        </p:tav>
                                        <p:tav tm="100000">
                                          <p:val>
                                            <p:strVal val="#ppt_x"/>
                                          </p:val>
                                        </p:tav>
                                      </p:tavLst>
                                    </p:anim>
                                    <p:anim calcmode="lin" valueType="num">
                                      <p:cBhvr additive="base">
                                        <p:cTn id="24" dur="500" fill="hold"/>
                                        <p:tgtEl>
                                          <p:spTgt spid="31785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8501"/>
                                        </p:tgtEl>
                                        <p:attrNameLst>
                                          <p:attrName>style.visibility</p:attrName>
                                        </p:attrNameLst>
                                      </p:cBhvr>
                                      <p:to>
                                        <p:strVal val="visible"/>
                                      </p:to>
                                    </p:set>
                                    <p:anim calcmode="lin" valueType="num">
                                      <p:cBhvr additive="base">
                                        <p:cTn id="29" dur="500" fill="hold"/>
                                        <p:tgtEl>
                                          <p:spTgt spid="3178501"/>
                                        </p:tgtEl>
                                        <p:attrNameLst>
                                          <p:attrName>ppt_x</p:attrName>
                                        </p:attrNameLst>
                                      </p:cBhvr>
                                      <p:tavLst>
                                        <p:tav tm="0">
                                          <p:val>
                                            <p:strVal val="#ppt_x"/>
                                          </p:val>
                                        </p:tav>
                                        <p:tav tm="100000">
                                          <p:val>
                                            <p:strVal val="#ppt_x"/>
                                          </p:val>
                                        </p:tav>
                                      </p:tavLst>
                                    </p:anim>
                                    <p:anim calcmode="lin" valueType="num">
                                      <p:cBhvr additive="base">
                                        <p:cTn id="30" dur="500" fill="hold"/>
                                        <p:tgtEl>
                                          <p:spTgt spid="317850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78502"/>
                                        </p:tgtEl>
                                        <p:attrNameLst>
                                          <p:attrName>style.visibility</p:attrName>
                                        </p:attrNameLst>
                                      </p:cBhvr>
                                      <p:to>
                                        <p:strVal val="visible"/>
                                      </p:to>
                                    </p:set>
                                    <p:anim calcmode="lin" valueType="num">
                                      <p:cBhvr additive="base">
                                        <p:cTn id="33" dur="500" fill="hold"/>
                                        <p:tgtEl>
                                          <p:spTgt spid="3178502"/>
                                        </p:tgtEl>
                                        <p:attrNameLst>
                                          <p:attrName>ppt_x</p:attrName>
                                        </p:attrNameLst>
                                      </p:cBhvr>
                                      <p:tavLst>
                                        <p:tav tm="0">
                                          <p:val>
                                            <p:strVal val="#ppt_x"/>
                                          </p:val>
                                        </p:tav>
                                        <p:tav tm="100000">
                                          <p:val>
                                            <p:strVal val="#ppt_x"/>
                                          </p:val>
                                        </p:tav>
                                      </p:tavLst>
                                    </p:anim>
                                    <p:anim calcmode="lin" valueType="num">
                                      <p:cBhvr additive="base">
                                        <p:cTn id="34" dur="500" fill="hold"/>
                                        <p:tgtEl>
                                          <p:spTgt spid="317850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8506"/>
                                        </p:tgtEl>
                                        <p:attrNameLst>
                                          <p:attrName>style.visibility</p:attrName>
                                        </p:attrNameLst>
                                      </p:cBhvr>
                                      <p:to>
                                        <p:strVal val="visible"/>
                                      </p:to>
                                    </p:set>
                                    <p:anim calcmode="lin" valueType="num">
                                      <p:cBhvr additive="base">
                                        <p:cTn id="37" dur="500" fill="hold"/>
                                        <p:tgtEl>
                                          <p:spTgt spid="3178506"/>
                                        </p:tgtEl>
                                        <p:attrNameLst>
                                          <p:attrName>ppt_x</p:attrName>
                                        </p:attrNameLst>
                                      </p:cBhvr>
                                      <p:tavLst>
                                        <p:tav tm="0">
                                          <p:val>
                                            <p:strVal val="#ppt_x"/>
                                          </p:val>
                                        </p:tav>
                                        <p:tav tm="100000">
                                          <p:val>
                                            <p:strVal val="#ppt_x"/>
                                          </p:val>
                                        </p:tav>
                                      </p:tavLst>
                                    </p:anim>
                                    <p:anim calcmode="lin" valueType="num">
                                      <p:cBhvr additive="base">
                                        <p:cTn id="38" dur="500" fill="hold"/>
                                        <p:tgtEl>
                                          <p:spTgt spid="317850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78510"/>
                                        </p:tgtEl>
                                        <p:attrNameLst>
                                          <p:attrName>style.visibility</p:attrName>
                                        </p:attrNameLst>
                                      </p:cBhvr>
                                      <p:to>
                                        <p:strVal val="visible"/>
                                      </p:to>
                                    </p:set>
                                    <p:anim calcmode="lin" valueType="num">
                                      <p:cBhvr additive="base">
                                        <p:cTn id="41" dur="500" fill="hold"/>
                                        <p:tgtEl>
                                          <p:spTgt spid="3178510"/>
                                        </p:tgtEl>
                                        <p:attrNameLst>
                                          <p:attrName>ppt_x</p:attrName>
                                        </p:attrNameLst>
                                      </p:cBhvr>
                                      <p:tavLst>
                                        <p:tav tm="0">
                                          <p:val>
                                            <p:strVal val="#ppt_x"/>
                                          </p:val>
                                        </p:tav>
                                        <p:tav tm="100000">
                                          <p:val>
                                            <p:strVal val="#ppt_x"/>
                                          </p:val>
                                        </p:tav>
                                      </p:tavLst>
                                    </p:anim>
                                    <p:anim calcmode="lin" valueType="num">
                                      <p:cBhvr additive="base">
                                        <p:cTn id="42" dur="500" fill="hold"/>
                                        <p:tgtEl>
                                          <p:spTgt spid="31785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78511"/>
                                        </p:tgtEl>
                                        <p:attrNameLst>
                                          <p:attrName>style.visibility</p:attrName>
                                        </p:attrNameLst>
                                      </p:cBhvr>
                                      <p:to>
                                        <p:strVal val="visible"/>
                                      </p:to>
                                    </p:set>
                                    <p:anim calcmode="lin" valueType="num">
                                      <p:cBhvr additive="base">
                                        <p:cTn id="45" dur="500" fill="hold"/>
                                        <p:tgtEl>
                                          <p:spTgt spid="3178511"/>
                                        </p:tgtEl>
                                        <p:attrNameLst>
                                          <p:attrName>ppt_x</p:attrName>
                                        </p:attrNameLst>
                                      </p:cBhvr>
                                      <p:tavLst>
                                        <p:tav tm="0">
                                          <p:val>
                                            <p:strVal val="#ppt_x"/>
                                          </p:val>
                                        </p:tav>
                                        <p:tav tm="100000">
                                          <p:val>
                                            <p:strVal val="#ppt_x"/>
                                          </p:val>
                                        </p:tav>
                                      </p:tavLst>
                                    </p:anim>
                                    <p:anim calcmode="lin" valueType="num">
                                      <p:cBhvr additive="base">
                                        <p:cTn id="46" dur="500" fill="hold"/>
                                        <p:tgtEl>
                                          <p:spTgt spid="317851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78521"/>
                                        </p:tgtEl>
                                        <p:attrNameLst>
                                          <p:attrName>style.visibility</p:attrName>
                                        </p:attrNameLst>
                                      </p:cBhvr>
                                      <p:to>
                                        <p:strVal val="visible"/>
                                      </p:to>
                                    </p:set>
                                    <p:animEffect transition="in" filter="fade">
                                      <p:cBhvr>
                                        <p:cTn id="51" dur="1000"/>
                                        <p:tgtEl>
                                          <p:spTgt spid="31785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178503"/>
                                        </p:tgtEl>
                                        <p:attrNameLst>
                                          <p:attrName>style.visibility</p:attrName>
                                        </p:attrNameLst>
                                      </p:cBhvr>
                                      <p:to>
                                        <p:strVal val="visible"/>
                                      </p:to>
                                    </p:set>
                                    <p:anim calcmode="lin" valueType="num">
                                      <p:cBhvr additive="base">
                                        <p:cTn id="56" dur="500" fill="hold"/>
                                        <p:tgtEl>
                                          <p:spTgt spid="3178503"/>
                                        </p:tgtEl>
                                        <p:attrNameLst>
                                          <p:attrName>ppt_x</p:attrName>
                                        </p:attrNameLst>
                                      </p:cBhvr>
                                      <p:tavLst>
                                        <p:tav tm="0">
                                          <p:val>
                                            <p:strVal val="1+#ppt_w/2"/>
                                          </p:val>
                                        </p:tav>
                                        <p:tav tm="100000">
                                          <p:val>
                                            <p:strVal val="#ppt_x"/>
                                          </p:val>
                                        </p:tav>
                                      </p:tavLst>
                                    </p:anim>
                                    <p:anim calcmode="lin" valueType="num">
                                      <p:cBhvr additive="base">
                                        <p:cTn id="57" dur="500" fill="hold"/>
                                        <p:tgtEl>
                                          <p:spTgt spid="317850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178520"/>
                                        </p:tgtEl>
                                        <p:attrNameLst>
                                          <p:attrName>style.visibility</p:attrName>
                                        </p:attrNameLst>
                                      </p:cBhvr>
                                      <p:to>
                                        <p:strVal val="visible"/>
                                      </p:to>
                                    </p:set>
                                    <p:anim calcmode="lin" valueType="num">
                                      <p:cBhvr additive="base">
                                        <p:cTn id="60" dur="500" fill="hold"/>
                                        <p:tgtEl>
                                          <p:spTgt spid="3178520"/>
                                        </p:tgtEl>
                                        <p:attrNameLst>
                                          <p:attrName>ppt_x</p:attrName>
                                        </p:attrNameLst>
                                      </p:cBhvr>
                                      <p:tavLst>
                                        <p:tav tm="0">
                                          <p:val>
                                            <p:strVal val="1+#ppt_w/2"/>
                                          </p:val>
                                        </p:tav>
                                        <p:tav tm="100000">
                                          <p:val>
                                            <p:strVal val="#ppt_x"/>
                                          </p:val>
                                        </p:tav>
                                      </p:tavLst>
                                    </p:anim>
                                    <p:anim calcmode="lin" valueType="num">
                                      <p:cBhvr additive="base">
                                        <p:cTn id="61" dur="500" fill="hold"/>
                                        <p:tgtEl>
                                          <p:spTgt spid="317852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178504"/>
                                        </p:tgtEl>
                                        <p:attrNameLst>
                                          <p:attrName>style.visibility</p:attrName>
                                        </p:attrNameLst>
                                      </p:cBhvr>
                                      <p:to>
                                        <p:strVal val="visible"/>
                                      </p:to>
                                    </p:set>
                                    <p:anim calcmode="lin" valueType="num">
                                      <p:cBhvr additive="base">
                                        <p:cTn id="64" dur="500" fill="hold"/>
                                        <p:tgtEl>
                                          <p:spTgt spid="3178504"/>
                                        </p:tgtEl>
                                        <p:attrNameLst>
                                          <p:attrName>ppt_x</p:attrName>
                                        </p:attrNameLst>
                                      </p:cBhvr>
                                      <p:tavLst>
                                        <p:tav tm="0">
                                          <p:val>
                                            <p:strVal val="1+#ppt_w/2"/>
                                          </p:val>
                                        </p:tav>
                                        <p:tav tm="100000">
                                          <p:val>
                                            <p:strVal val="#ppt_x"/>
                                          </p:val>
                                        </p:tav>
                                      </p:tavLst>
                                    </p:anim>
                                    <p:anim calcmode="lin" valueType="num">
                                      <p:cBhvr additive="base">
                                        <p:cTn id="65" dur="500" fill="hold"/>
                                        <p:tgtEl>
                                          <p:spTgt spid="317850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178507"/>
                                        </p:tgtEl>
                                        <p:attrNameLst>
                                          <p:attrName>style.visibility</p:attrName>
                                        </p:attrNameLst>
                                      </p:cBhvr>
                                      <p:to>
                                        <p:strVal val="visible"/>
                                      </p:to>
                                    </p:set>
                                    <p:anim calcmode="lin" valueType="num">
                                      <p:cBhvr additive="base">
                                        <p:cTn id="68" dur="500" fill="hold"/>
                                        <p:tgtEl>
                                          <p:spTgt spid="3178507"/>
                                        </p:tgtEl>
                                        <p:attrNameLst>
                                          <p:attrName>ppt_x</p:attrName>
                                        </p:attrNameLst>
                                      </p:cBhvr>
                                      <p:tavLst>
                                        <p:tav tm="0">
                                          <p:val>
                                            <p:strVal val="1+#ppt_w/2"/>
                                          </p:val>
                                        </p:tav>
                                        <p:tav tm="100000">
                                          <p:val>
                                            <p:strVal val="#ppt_x"/>
                                          </p:val>
                                        </p:tav>
                                      </p:tavLst>
                                    </p:anim>
                                    <p:anim calcmode="lin" valueType="num">
                                      <p:cBhvr additive="base">
                                        <p:cTn id="69" dur="500" fill="hold"/>
                                        <p:tgtEl>
                                          <p:spTgt spid="3178507"/>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178508"/>
                                        </p:tgtEl>
                                        <p:attrNameLst>
                                          <p:attrName>style.visibility</p:attrName>
                                        </p:attrNameLst>
                                      </p:cBhvr>
                                      <p:to>
                                        <p:strVal val="visible"/>
                                      </p:to>
                                    </p:set>
                                    <p:anim calcmode="lin" valueType="num">
                                      <p:cBhvr additive="base">
                                        <p:cTn id="72" dur="500" fill="hold"/>
                                        <p:tgtEl>
                                          <p:spTgt spid="3178508"/>
                                        </p:tgtEl>
                                        <p:attrNameLst>
                                          <p:attrName>ppt_x</p:attrName>
                                        </p:attrNameLst>
                                      </p:cBhvr>
                                      <p:tavLst>
                                        <p:tav tm="0">
                                          <p:val>
                                            <p:strVal val="1+#ppt_w/2"/>
                                          </p:val>
                                        </p:tav>
                                        <p:tav tm="100000">
                                          <p:val>
                                            <p:strVal val="#ppt_x"/>
                                          </p:val>
                                        </p:tav>
                                      </p:tavLst>
                                    </p:anim>
                                    <p:anim calcmode="lin" valueType="num">
                                      <p:cBhvr additive="base">
                                        <p:cTn id="73" dur="500" fill="hold"/>
                                        <p:tgtEl>
                                          <p:spTgt spid="317850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3178498"/>
                                        </p:tgtEl>
                                        <p:attrNameLst>
                                          <p:attrName>style.visibility</p:attrName>
                                        </p:attrNameLst>
                                      </p:cBhvr>
                                      <p:to>
                                        <p:strVal val="visible"/>
                                      </p:to>
                                    </p:set>
                                    <p:anim calcmode="lin" valueType="num">
                                      <p:cBhvr additive="base">
                                        <p:cTn id="76" dur="500" fill="hold"/>
                                        <p:tgtEl>
                                          <p:spTgt spid="3178498"/>
                                        </p:tgtEl>
                                        <p:attrNameLst>
                                          <p:attrName>ppt_x</p:attrName>
                                        </p:attrNameLst>
                                      </p:cBhvr>
                                      <p:tavLst>
                                        <p:tav tm="0">
                                          <p:val>
                                            <p:strVal val="1+#ppt_w/2"/>
                                          </p:val>
                                        </p:tav>
                                        <p:tav tm="100000">
                                          <p:val>
                                            <p:strVal val="#ppt_x"/>
                                          </p:val>
                                        </p:tav>
                                      </p:tavLst>
                                    </p:anim>
                                    <p:anim calcmode="lin" valueType="num">
                                      <p:cBhvr additive="base">
                                        <p:cTn id="77" dur="500" fill="hold"/>
                                        <p:tgtEl>
                                          <p:spTgt spid="3178498"/>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78522"/>
                                        </p:tgtEl>
                                        <p:attrNameLst>
                                          <p:attrName>style.visibility</p:attrName>
                                        </p:attrNameLst>
                                      </p:cBhvr>
                                      <p:to>
                                        <p:strVal val="visible"/>
                                      </p:to>
                                    </p:set>
                                    <p:animEffect transition="in" filter="fade">
                                      <p:cBhvr>
                                        <p:cTn id="82" dur="1000"/>
                                        <p:tgtEl>
                                          <p:spTgt spid="317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00" grpId="0" build="p"/>
      <p:bldP spid="3178501" grpId="0" animBg="1"/>
      <p:bldP spid="3178502" grpId="0"/>
      <p:bldP spid="3178503" grpId="0" animBg="1"/>
      <p:bldP spid="3178505" grpId="0"/>
      <p:bldP spid="3178506" grpId="0"/>
      <p:bldP spid="3178507" grpId="0"/>
      <p:bldP spid="3178521" grpId="0" animBg="1"/>
      <p:bldP spid="31785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AutoShape 2"/>
          <p:cNvSpPr>
            <a:spLocks noChangeArrowheads="1"/>
          </p:cNvSpPr>
          <p:nvPr/>
        </p:nvSpPr>
        <p:spPr bwMode="auto">
          <a:xfrm>
            <a:off x="1100138" y="2386013"/>
            <a:ext cx="6043612" cy="3414712"/>
          </a:xfrm>
          <a:prstGeom prst="roundRect">
            <a:avLst>
              <a:gd name="adj" fmla="val 16667"/>
            </a:avLst>
          </a:prstGeom>
          <a:solidFill>
            <a:srgbClr val="76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61445" name="Rectangle 9"/>
          <p:cNvSpPr>
            <a:spLocks noGrp="1" noChangeArrowheads="1"/>
          </p:cNvSpPr>
          <p:nvPr>
            <p:ph type="title"/>
          </p:nvPr>
        </p:nvSpPr>
        <p:spPr>
          <a:xfrm>
            <a:off x="0" y="525463"/>
            <a:ext cx="9144000" cy="1143000"/>
          </a:xfrm>
        </p:spPr>
        <p:txBody>
          <a:bodyPr/>
          <a:lstStyle/>
          <a:p>
            <a:pPr eaLnBrk="1" hangingPunct="1"/>
            <a:r>
              <a:rPr lang="en-US" sz="5400" smtClean="0"/>
              <a:t>God’s</a:t>
            </a:r>
            <a:r>
              <a:rPr lang="en-US" sz="5400" smtClean="0">
                <a:solidFill>
                  <a:srgbClr val="E0014A"/>
                </a:solidFill>
                <a:latin typeface="Eras Ultra ITC" charset="0"/>
              </a:rPr>
              <a:t> Justice</a:t>
            </a:r>
            <a:r>
              <a:rPr lang="en-US" sz="5400" smtClean="0"/>
              <a:t> Demands Death as Payment for Sin</a:t>
            </a:r>
          </a:p>
        </p:txBody>
      </p:sp>
      <p:sp>
        <p:nvSpPr>
          <p:cNvPr id="61446" name="Rectangle 3"/>
          <p:cNvSpPr>
            <a:spLocks noGrp="1" noChangeArrowheads="1"/>
          </p:cNvSpPr>
          <p:nvPr>
            <p:ph type="body" sz="half" idx="4294967295"/>
          </p:nvPr>
        </p:nvSpPr>
        <p:spPr>
          <a:xfrm>
            <a:off x="4270375" y="2595563"/>
            <a:ext cx="4873625" cy="3794125"/>
          </a:xfrm>
          <a:solidFill>
            <a:srgbClr val="000080">
              <a:alpha val="74901"/>
            </a:srgbClr>
          </a:solidFill>
        </p:spPr>
        <p:txBody>
          <a:bodyPr lIns="182880" rIns="182880"/>
          <a:lstStyle/>
          <a:p>
            <a:pPr marL="1588" indent="-1588" eaLnBrk="1" hangingPunct="1">
              <a:buFontTx/>
              <a:buNone/>
            </a:pPr>
            <a:r>
              <a:rPr lang="en-US" sz="2600" b="1" smtClean="0">
                <a:solidFill>
                  <a:srgbClr val="FFFF00"/>
                </a:solidFill>
                <a:latin typeface="Eras Medium ITC" panose="020B0602030504020804" pitchFamily="34" charset="0"/>
              </a:rPr>
              <a:t>We find ourselves in a very desperate situation:</a:t>
            </a:r>
          </a:p>
          <a:p>
            <a:pPr marL="1588" indent="-1588" eaLnBrk="1" hangingPunct="1">
              <a:spcBef>
                <a:spcPct val="0"/>
              </a:spcBef>
              <a:buFontTx/>
              <a:buNone/>
            </a:pPr>
            <a:r>
              <a:rPr lang="en-US" sz="2600" b="1" smtClean="0">
                <a:solidFill>
                  <a:schemeClr val="bg1"/>
                </a:solidFill>
                <a:latin typeface="Eras Medium ITC" panose="020B0602030504020804" pitchFamily="34" charset="0"/>
              </a:rPr>
              <a:t>We have broken the laws of the God of the universe, this has separated us from a Holy God, and the price of death hangs over our head </a:t>
            </a:r>
          </a:p>
          <a:p>
            <a:pPr marL="1588" indent="-1588" eaLnBrk="1" hangingPunct="1">
              <a:spcBef>
                <a:spcPct val="0"/>
              </a:spcBef>
              <a:buFontTx/>
              <a:buNone/>
            </a:pPr>
            <a:r>
              <a:rPr lang="en-US" sz="2600" b="1" smtClean="0">
                <a:solidFill>
                  <a:schemeClr val="bg1"/>
                </a:solidFill>
                <a:latin typeface="Eras Medium ITC" panose="020B0602030504020804" pitchFamily="34" charset="0"/>
              </a:rPr>
              <a:t>(which we cannot pay!) </a:t>
            </a:r>
          </a:p>
          <a:p>
            <a:pPr marL="1588" indent="-1588" eaLnBrk="1" hangingPunct="1">
              <a:spcBef>
                <a:spcPct val="0"/>
              </a:spcBef>
              <a:buFontTx/>
              <a:buNone/>
            </a:pPr>
            <a:r>
              <a:rPr lang="en-US" sz="2600" b="1" smtClean="0">
                <a:solidFill>
                  <a:schemeClr val="bg1"/>
                </a:solidFill>
                <a:latin typeface="Eras Medium ITC" panose="020B0602030504020804" pitchFamily="34" charset="0"/>
              </a:rPr>
              <a:t>by a just God!</a:t>
            </a:r>
          </a:p>
        </p:txBody>
      </p:sp>
      <p:sp>
        <p:nvSpPr>
          <p:cNvPr id="61447" name="Rectangle 4"/>
          <p:cNvSpPr>
            <a:spLocks noChangeArrowheads="1"/>
          </p:cNvSpPr>
          <p:nvPr/>
        </p:nvSpPr>
        <p:spPr bwMode="auto">
          <a:xfrm>
            <a:off x="454025" y="4106863"/>
            <a:ext cx="8229600"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20000"/>
              </a:spcBef>
              <a:buClr>
                <a:srgbClr val="000000"/>
              </a:buClr>
              <a:buFontTx/>
              <a:buChar char="•"/>
            </a:pPr>
            <a:endParaRPr lang="en-US" sz="2800" i="0">
              <a:solidFill>
                <a:srgbClr val="000000"/>
              </a:solidFill>
              <a:latin typeface="Eras Demi ITC" panose="020B0805030504020804" pitchFamily="34" charset="0"/>
            </a:endParaRPr>
          </a:p>
        </p:txBody>
      </p:sp>
      <p:grpSp>
        <p:nvGrpSpPr>
          <p:cNvPr id="61448" name="Group 14"/>
          <p:cNvGrpSpPr>
            <a:grpSpLocks/>
          </p:cNvGrpSpPr>
          <p:nvPr/>
        </p:nvGrpSpPr>
        <p:grpSpPr bwMode="auto">
          <a:xfrm>
            <a:off x="633413" y="2882900"/>
            <a:ext cx="877887" cy="2541588"/>
            <a:chOff x="399" y="1816"/>
            <a:chExt cx="553" cy="1601"/>
          </a:xfrm>
        </p:grpSpPr>
        <p:pic>
          <p:nvPicPr>
            <p:cNvPr id="614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 y="1816"/>
              <a:ext cx="553" cy="1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61451" name="Oval 12"/>
            <p:cNvSpPr>
              <a:spLocks noChangeArrowheads="1"/>
            </p:cNvSpPr>
            <p:nvPr/>
          </p:nvSpPr>
          <p:spPr bwMode="auto">
            <a:xfrm>
              <a:off x="567" y="1869"/>
              <a:ext cx="213" cy="21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1452" name="Oval 13"/>
            <p:cNvSpPr>
              <a:spLocks noChangeArrowheads="1"/>
            </p:cNvSpPr>
            <p:nvPr/>
          </p:nvSpPr>
          <p:spPr bwMode="auto">
            <a:xfrm>
              <a:off x="567" y="2091"/>
              <a:ext cx="222" cy="231"/>
            </a:xfrm>
            <a:prstGeom prst="ellipse">
              <a:avLst/>
            </a:prstGeom>
            <a:solidFill>
              <a:schemeClr val="tx1"/>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grpSp>
      <p:pic>
        <p:nvPicPr>
          <p:cNvPr id="48136" name="Picture 6" descr="judicial"/>
          <p:cNvPicPr>
            <a:picLocks noChangeAspect="1" noChangeArrowheads="1"/>
          </p:cNvPicPr>
          <p:nvPr/>
        </p:nvPicPr>
        <p:blipFill>
          <a:blip r:embed="rId4"/>
          <a:srcRect/>
          <a:stretch>
            <a:fillRect/>
          </a:stretch>
        </p:blipFill>
        <p:spPr bwMode="auto">
          <a:xfrm>
            <a:off x="1720850" y="4522788"/>
            <a:ext cx="2144713" cy="1800225"/>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62472" name="Rectangle 10"/>
          <p:cNvSpPr>
            <a:spLocks noGrp="1" noChangeArrowheads="1"/>
          </p:cNvSpPr>
          <p:nvPr>
            <p:ph type="title"/>
          </p:nvPr>
        </p:nvSpPr>
        <p:spPr>
          <a:xfrm>
            <a:off x="0" y="290513"/>
            <a:ext cx="9144000" cy="1143000"/>
          </a:xfrm>
        </p:spPr>
        <p:txBody>
          <a:bodyPr/>
          <a:lstStyle/>
          <a:p>
            <a:pPr eaLnBrk="1" hangingPunct="1"/>
            <a:r>
              <a:rPr lang="en-US" sz="5400" smtClean="0"/>
              <a:t>God’s</a:t>
            </a:r>
            <a:r>
              <a:rPr lang="en-US" sz="5400" smtClean="0">
                <a:solidFill>
                  <a:srgbClr val="E0014A"/>
                </a:solidFill>
                <a:latin typeface="Eras Ultra ITC" charset="0"/>
              </a:rPr>
              <a:t> Love</a:t>
            </a:r>
            <a:r>
              <a:rPr lang="en-US" sz="5400" smtClean="0"/>
              <a:t> Provides </a:t>
            </a:r>
            <a:br>
              <a:rPr lang="en-US" sz="5400" smtClean="0"/>
            </a:br>
            <a:r>
              <a:rPr lang="en-US" sz="5400" smtClean="0"/>
              <a:t>a Way to Pay the Price</a:t>
            </a:r>
          </a:p>
        </p:txBody>
      </p:sp>
      <p:sp>
        <p:nvSpPr>
          <p:cNvPr id="2173956" name="Rectangle 4"/>
          <p:cNvSpPr>
            <a:spLocks noGrp="1" noChangeArrowheads="1"/>
          </p:cNvSpPr>
          <p:nvPr>
            <p:ph type="body" idx="4294967295"/>
          </p:nvPr>
        </p:nvSpPr>
        <p:spPr>
          <a:xfrm>
            <a:off x="387350" y="2247900"/>
            <a:ext cx="4937125" cy="4329113"/>
          </a:xfrm>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solidFill>
                  <a:srgbClr val="FF3300"/>
                </a:solidFill>
                <a:effectLst>
                  <a:outerShdw blurRad="38100" dist="38100" dir="2700000" algn="tl">
                    <a:srgbClr val="C0C0C0"/>
                  </a:outerShdw>
                </a:effectLst>
                <a:latin typeface="Eras Bold ITC" pitchFamily="34" charset="0"/>
                <a:cs typeface="+mn-cs"/>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lgn="ctr">
              <a:defRPr/>
            </a:pPr>
            <a:r>
              <a:rPr lang="en-US" sz="4000" b="1" i="0">
                <a:solidFill>
                  <a:srgbClr val="000000"/>
                </a:solidFill>
                <a:effectLst>
                  <a:outerShdw blurRad="38100" dist="38100" dir="2700000" algn="tl">
                    <a:srgbClr val="C0C0C0"/>
                  </a:outerShdw>
                </a:effectLst>
                <a:latin typeface="Eras Bold ITC" pitchFamily="34" charset="0"/>
                <a:cs typeface="+mn-cs"/>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rgbClr val="FFFFFF"/>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4400" i="0" dirty="0">
                <a:solidFill>
                  <a:srgbClr val="FFFFFF"/>
                </a:solidFill>
                <a:latin typeface="Eras Bold ITC" pitchFamily="34" charset="0"/>
              </a:rPr>
              <a:t>MERCY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3960"/>
                                        </p:tgtEl>
                                        <p:attrNameLst>
                                          <p:attrName>style.visibility</p:attrName>
                                        </p:attrNameLst>
                                      </p:cBhvr>
                                      <p:to>
                                        <p:strVal val="visible"/>
                                      </p:to>
                                    </p:set>
                                    <p:animEffect transition="in" filter="fade">
                                      <p:cBhvr>
                                        <p:cTn id="7" dur="2000"/>
                                        <p:tgtEl>
                                          <p:spTgt spid="217396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73956">
                                            <p:txEl>
                                              <p:pRg st="1" end="1"/>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173956">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73956">
                                            <p:txEl>
                                              <p:pRg st="3" end="3"/>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2173955"/>
                                        </p:tgtEl>
                                        <p:attrNameLst>
                                          <p:attrName>style.visibility</p:attrName>
                                        </p:attrNameLst>
                                      </p:cBhvr>
                                      <p:to>
                                        <p:strVal val="visible"/>
                                      </p:to>
                                    </p:set>
                                    <p:animEffect transition="in" filter="fade">
                                      <p:cBhvr>
                                        <p:cTn id="19" dur="1000"/>
                                        <p:tgtEl>
                                          <p:spTgt spid="2173955"/>
                                        </p:tgtEl>
                                      </p:cBhvr>
                                    </p:animEffect>
                                    <p:anim calcmode="lin" valueType="num">
                                      <p:cBhvr>
                                        <p:cTn id="20" dur="1000" fill="hold"/>
                                        <p:tgtEl>
                                          <p:spTgt spid="2173955"/>
                                        </p:tgtEl>
                                        <p:attrNameLst>
                                          <p:attrName>ppt_x</p:attrName>
                                        </p:attrNameLst>
                                      </p:cBhvr>
                                      <p:tavLst>
                                        <p:tav tm="0">
                                          <p:val>
                                            <p:strVal val="#ppt_x"/>
                                          </p:val>
                                        </p:tav>
                                        <p:tav tm="100000">
                                          <p:val>
                                            <p:strVal val="#ppt_x"/>
                                          </p:val>
                                        </p:tav>
                                      </p:tavLst>
                                    </p:anim>
                                    <p:anim calcmode="lin" valueType="num">
                                      <p:cBhvr>
                                        <p:cTn id="21" dur="1000" fill="hold"/>
                                        <p:tgtEl>
                                          <p:spTgt spid="217395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73958"/>
                                        </p:tgtEl>
                                        <p:attrNameLst>
                                          <p:attrName>style.visibility</p:attrName>
                                        </p:attrNameLst>
                                      </p:cBhvr>
                                      <p:to>
                                        <p:strVal val="visible"/>
                                      </p:to>
                                    </p:set>
                                    <p:animEffect transition="in" filter="fade">
                                      <p:cBhvr>
                                        <p:cTn id="26" dur="2000"/>
                                        <p:tgtEl>
                                          <p:spTgt spid="21739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73961"/>
                                        </p:tgtEl>
                                        <p:attrNameLst>
                                          <p:attrName>style.visibility</p:attrName>
                                        </p:attrNameLst>
                                      </p:cBhvr>
                                      <p:to>
                                        <p:strVal val="visible"/>
                                      </p:to>
                                    </p:set>
                                    <p:animEffect transition="in" filter="fade">
                                      <p:cBhvr>
                                        <p:cTn id="31" dur="2000"/>
                                        <p:tgtEl>
                                          <p:spTgt spid="2173961"/>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173956">
                                            <p:txEl>
                                              <p:pRg st="5" end="5"/>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173956">
                                            <p:txEl>
                                              <p:pRg st="6" end="6"/>
                                            </p:txEl>
                                          </p:spTgt>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73956">
                                            <p:txEl>
                                              <p:pRg st="7" end="7"/>
                                            </p:txEl>
                                          </p:spTgt>
                                        </p:tgtEl>
                                        <p:attrNameLst>
                                          <p:attrName>style.visibility</p:attrName>
                                        </p:attrNameLst>
                                      </p:cBhvr>
                                      <p:to>
                                        <p:strVal val="visible"/>
                                      </p:to>
                                    </p:set>
                                  </p:childTnLst>
                                </p:cTn>
                              </p:par>
                              <p:par>
                                <p:cTn id="41" presetID="47" presetClass="entr" presetSubtype="0" fill="hold" nodeType="withEffect">
                                  <p:stCondLst>
                                    <p:cond delay="0"/>
                                  </p:stCondLst>
                                  <p:childTnLst>
                                    <p:set>
                                      <p:cBhvr>
                                        <p:cTn id="42" dur="1" fill="hold">
                                          <p:stCondLst>
                                            <p:cond delay="0"/>
                                          </p:stCondLst>
                                        </p:cTn>
                                        <p:tgtEl>
                                          <p:spTgt spid="2173954"/>
                                        </p:tgtEl>
                                        <p:attrNameLst>
                                          <p:attrName>style.visibility</p:attrName>
                                        </p:attrNameLst>
                                      </p:cBhvr>
                                      <p:to>
                                        <p:strVal val="visible"/>
                                      </p:to>
                                    </p:set>
                                    <p:animEffect transition="in" filter="fade">
                                      <p:cBhvr>
                                        <p:cTn id="43" dur="1000"/>
                                        <p:tgtEl>
                                          <p:spTgt spid="2173954"/>
                                        </p:tgtEl>
                                      </p:cBhvr>
                                    </p:animEffect>
                                    <p:anim calcmode="lin" valueType="num">
                                      <p:cBhvr>
                                        <p:cTn id="44" dur="1000" fill="hold"/>
                                        <p:tgtEl>
                                          <p:spTgt spid="2173954"/>
                                        </p:tgtEl>
                                        <p:attrNameLst>
                                          <p:attrName>ppt_x</p:attrName>
                                        </p:attrNameLst>
                                      </p:cBhvr>
                                      <p:tavLst>
                                        <p:tav tm="0">
                                          <p:val>
                                            <p:strVal val="#ppt_x"/>
                                          </p:val>
                                        </p:tav>
                                        <p:tav tm="100000">
                                          <p:val>
                                            <p:strVal val="#ppt_x"/>
                                          </p:val>
                                        </p:tav>
                                      </p:tavLst>
                                    </p:anim>
                                    <p:anim calcmode="lin" valueType="num">
                                      <p:cBhvr>
                                        <p:cTn id="45" dur="1000" fill="hold"/>
                                        <p:tgtEl>
                                          <p:spTgt spid="217395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173959"/>
                                        </p:tgtEl>
                                        <p:attrNameLst>
                                          <p:attrName>style.visibility</p:attrName>
                                        </p:attrNameLst>
                                      </p:cBhvr>
                                      <p:to>
                                        <p:strVal val="visible"/>
                                      </p:to>
                                    </p:set>
                                    <p:animEffect transition="in" filter="fade">
                                      <p:cBhvr>
                                        <p:cTn id="50" dur="2000"/>
                                        <p:tgtEl>
                                          <p:spTgt spid="217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6003" name="Freeform 3"/>
          <p:cNvSpPr>
            <a:spLocks/>
          </p:cNvSpPr>
          <p:nvPr/>
        </p:nvSpPr>
        <p:spPr bwMode="auto">
          <a:xfrm>
            <a:off x="0" y="1858632"/>
            <a:ext cx="9142413" cy="4999368"/>
          </a:xfrm>
          <a:custGeom>
            <a:avLst/>
            <a:gdLst/>
            <a:ahLst/>
            <a:cxnLst>
              <a:cxn ang="0">
                <a:pos x="5535" y="1131"/>
              </a:cxn>
              <a:cxn ang="0">
                <a:pos x="5262" y="1602"/>
              </a:cxn>
              <a:cxn ang="0">
                <a:pos x="5007" y="1806"/>
              </a:cxn>
              <a:cxn ang="0">
                <a:pos x="4733" y="1748"/>
              </a:cxn>
              <a:cxn ang="0">
                <a:pos x="4469" y="1777"/>
              </a:cxn>
              <a:cxn ang="0">
                <a:pos x="4053" y="1865"/>
              </a:cxn>
              <a:cxn ang="0">
                <a:pos x="3696" y="2010"/>
              </a:cxn>
              <a:cxn ang="0">
                <a:pos x="3381" y="2453"/>
              </a:cxn>
              <a:cxn ang="0">
                <a:pos x="3158" y="3035"/>
              </a:cxn>
              <a:cxn ang="0">
                <a:pos x="2935" y="3684"/>
              </a:cxn>
              <a:cxn ang="0">
                <a:pos x="2538" y="4357"/>
              </a:cxn>
              <a:cxn ang="0">
                <a:pos x="2162" y="4532"/>
              </a:cxn>
              <a:cxn ang="0">
                <a:pos x="1817" y="4444"/>
              </a:cxn>
              <a:cxn ang="0">
                <a:pos x="1502" y="4709"/>
              </a:cxn>
              <a:cxn ang="0">
                <a:pos x="1309" y="5588"/>
              </a:cxn>
              <a:cxn ang="0">
                <a:pos x="1197" y="6290"/>
              </a:cxn>
              <a:cxn ang="0">
                <a:pos x="974" y="6936"/>
              </a:cxn>
              <a:cxn ang="0">
                <a:pos x="720" y="6995"/>
              </a:cxn>
              <a:cxn ang="0">
                <a:pos x="506" y="7403"/>
              </a:cxn>
              <a:cxn ang="0">
                <a:pos x="404" y="8372"/>
              </a:cxn>
              <a:cxn ang="0">
                <a:pos x="333" y="9251"/>
              </a:cxn>
              <a:cxn ang="0">
                <a:pos x="191" y="10570"/>
              </a:cxn>
              <a:cxn ang="0">
                <a:pos x="0" y="11187"/>
              </a:cxn>
              <a:cxn ang="0">
                <a:pos x="0" y="10952"/>
              </a:cxn>
              <a:cxn ang="0">
                <a:pos x="0" y="10689"/>
              </a:cxn>
              <a:cxn ang="0">
                <a:pos x="0" y="10218"/>
              </a:cxn>
              <a:cxn ang="0">
                <a:pos x="0" y="9604"/>
              </a:cxn>
              <a:cxn ang="0">
                <a:pos x="0" y="9106"/>
              </a:cxn>
              <a:cxn ang="0">
                <a:pos x="0" y="8489"/>
              </a:cxn>
              <a:cxn ang="0">
                <a:pos x="0" y="7699"/>
              </a:cxn>
              <a:cxn ang="0">
                <a:pos x="0" y="6523"/>
              </a:cxn>
              <a:cxn ang="0">
                <a:pos x="0" y="5353"/>
              </a:cxn>
              <a:cxn ang="0">
                <a:pos x="0" y="2627"/>
              </a:cxn>
              <a:cxn ang="0">
                <a:pos x="0" y="2071"/>
              </a:cxn>
              <a:cxn ang="0">
                <a:pos x="0" y="1658"/>
              </a:cxn>
              <a:cxn ang="0">
                <a:pos x="0" y="1221"/>
              </a:cxn>
              <a:cxn ang="0">
                <a:pos x="0" y="840"/>
              </a:cxn>
              <a:cxn ang="0">
                <a:pos x="0" y="458"/>
              </a:cxn>
              <a:cxn ang="0">
                <a:pos x="0" y="222"/>
              </a:cxn>
              <a:cxn ang="0">
                <a:pos x="0" y="0"/>
              </a:cxn>
              <a:cxn ang="0">
                <a:pos x="130" y="0"/>
              </a:cxn>
              <a:cxn ang="0">
                <a:pos x="302" y="0"/>
              </a:cxn>
              <a:cxn ang="0">
                <a:pos x="485" y="0"/>
              </a:cxn>
              <a:cxn ang="0">
                <a:pos x="699" y="0"/>
              </a:cxn>
              <a:cxn ang="0">
                <a:pos x="953" y="0"/>
              </a:cxn>
              <a:cxn ang="0">
                <a:pos x="1359" y="0"/>
              </a:cxn>
              <a:cxn ang="0">
                <a:pos x="1634" y="0"/>
              </a:cxn>
              <a:cxn ang="0">
                <a:pos x="1969" y="0"/>
              </a:cxn>
              <a:cxn ang="0">
                <a:pos x="2386" y="0"/>
              </a:cxn>
              <a:cxn ang="0">
                <a:pos x="2721" y="0"/>
              </a:cxn>
              <a:cxn ang="0">
                <a:pos x="3137" y="0"/>
              </a:cxn>
              <a:cxn ang="0">
                <a:pos x="3595" y="0"/>
              </a:cxn>
              <a:cxn ang="0">
                <a:pos x="4001" y="0"/>
              </a:cxn>
              <a:cxn ang="0">
                <a:pos x="4408" y="0"/>
              </a:cxn>
              <a:cxn ang="0">
                <a:pos x="4764" y="0"/>
              </a:cxn>
              <a:cxn ang="0">
                <a:pos x="5099" y="0"/>
              </a:cxn>
              <a:cxn ang="0">
                <a:pos x="5383" y="0"/>
              </a:cxn>
              <a:cxn ang="0">
                <a:pos x="5617" y="0"/>
              </a:cxn>
              <a:cxn ang="0">
                <a:pos x="5752" y="0"/>
              </a:cxn>
            </a:cxnLst>
            <a:rect l="0" t="0" r="r" b="b"/>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cmpd="sng">
            <a:noFill/>
            <a:prstDash val="solid"/>
            <a:round/>
            <a:headEnd type="none" w="sm" len="sm"/>
            <a:tailEnd type="none" w="sm" len="sm"/>
          </a:ln>
          <a:effectLst/>
          <a:scene3d>
            <a:camera prst="orthographicFront"/>
            <a:lightRig rig="threePt" dir="t"/>
          </a:scene3d>
          <a:sp3d>
            <a:bevelT/>
          </a:sp3d>
        </p:spPr>
        <p:txBody>
          <a:bodyPr/>
          <a:lstStyle/>
          <a:p>
            <a:pPr algn="ctr">
              <a:defRPr/>
            </a:pPr>
            <a:endParaRPr lang="en-US">
              <a:solidFill>
                <a:srgbClr val="000000"/>
              </a:solidFill>
              <a:cs typeface="+mn-cs"/>
            </a:endParaRPr>
          </a:p>
        </p:txBody>
      </p:sp>
      <p:sp>
        <p:nvSpPr>
          <p:cNvPr id="63493" name="Rectangle 6"/>
          <p:cNvSpPr>
            <a:spLocks noChangeArrowheads="1"/>
          </p:cNvSpPr>
          <p:nvPr/>
        </p:nvSpPr>
        <p:spPr bwMode="auto">
          <a:xfrm>
            <a:off x="0" y="0"/>
            <a:ext cx="9144000" cy="1930400"/>
          </a:xfrm>
          <a:prstGeom prst="rect">
            <a:avLst/>
          </a:prstGeom>
          <a:solidFill>
            <a:srgbClr val="FF0000"/>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2176002" name="Rectangle 2"/>
          <p:cNvSpPr>
            <a:spLocks noChangeArrowheads="1"/>
          </p:cNvSpPr>
          <p:nvPr/>
        </p:nvSpPr>
        <p:spPr bwMode="auto">
          <a:xfrm>
            <a:off x="3103563" y="4521200"/>
            <a:ext cx="4864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defRPr/>
            </a:pPr>
            <a:r>
              <a:rPr lang="en-US" sz="8000" i="0">
                <a:solidFill>
                  <a:srgbClr val="FF0000"/>
                </a:solidFill>
                <a:effectLst>
                  <a:outerShdw blurRad="38100" dist="38100" dir="2700000" algn="tl">
                    <a:srgbClr val="C0C0C0"/>
                  </a:outerShdw>
                </a:effectLst>
                <a:latin typeface="Eras Ultra ITC" pitchFamily="34" charset="0"/>
                <a:cs typeface="+mn-cs"/>
              </a:rPr>
              <a:t>BLOOD</a:t>
            </a:r>
          </a:p>
        </p:txBody>
      </p:sp>
      <p:sp>
        <p:nvSpPr>
          <p:cNvPr id="2176004" name="Rectangle 4"/>
          <p:cNvSpPr>
            <a:spLocks noGrp="1" noChangeArrowheads="1"/>
          </p:cNvSpPr>
          <p:nvPr>
            <p:ph type="ctrTitle"/>
          </p:nvPr>
        </p:nvSpPr>
        <p:spPr>
          <a:xfrm>
            <a:off x="3114675" y="612775"/>
            <a:ext cx="4918075" cy="1143000"/>
          </a:xfrm>
        </p:spPr>
        <p:txBody>
          <a:bodyPr lIns="92075" tIns="46038" rIns="92075" bIns="46038"/>
          <a:lstStyle/>
          <a:p>
            <a:pPr eaLnBrk="1" hangingPunct="1">
              <a:defRPr/>
            </a:pPr>
            <a:r>
              <a:rPr lang="en-US" sz="8800" dirty="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a:srcRect/>
          <a:stretch>
            <a:fillRect/>
          </a:stretch>
        </p:blipFill>
        <p:spPr bwMode="auto">
          <a:xfrm>
            <a:off x="495300" y="681038"/>
            <a:ext cx="2271713" cy="24034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176002"/>
                                        </p:tgtEl>
                                        <p:attrNameLst>
                                          <p:attrName>style.visibility</p:attrName>
                                        </p:attrNameLst>
                                      </p:cBhvr>
                                      <p:to>
                                        <p:strVal val="visible"/>
                                      </p:to>
                                    </p:set>
                                  </p:childTnLst>
                                </p:cTn>
                              </p:par>
                            </p:childTnLst>
                          </p:cTn>
                        </p:par>
                        <p:par>
                          <p:cTn id="7" fill="hold" nodeType="afterGroup">
                            <p:stCondLst>
                              <p:cond delay="375"/>
                            </p:stCondLst>
                            <p:childTnLst>
                              <p:par>
                                <p:cTn id="8" presetID="9" presetClass="entr" presetSubtype="0" fill="hold" grpId="0" nodeType="afterEffect">
                                  <p:stCondLst>
                                    <p:cond delay="0"/>
                                  </p:stCondLst>
                                  <p:childTnLst>
                                    <p:set>
                                      <p:cBhvr>
                                        <p:cTn id="9" dur="1" fill="hold">
                                          <p:stCondLst>
                                            <p:cond delay="0"/>
                                          </p:stCondLst>
                                        </p:cTn>
                                        <p:tgtEl>
                                          <p:spTgt spid="2176004"/>
                                        </p:tgtEl>
                                        <p:attrNameLst>
                                          <p:attrName>style.visibility</p:attrName>
                                        </p:attrNameLst>
                                      </p:cBhvr>
                                      <p:to>
                                        <p:strVal val="visible"/>
                                      </p:to>
                                    </p:set>
                                    <p:animEffect transition="in" filter="dissolve">
                                      <p:cBhvr>
                                        <p:cTn id="10" dur="500"/>
                                        <p:tgtEl>
                                          <p:spTgt spid="2176004"/>
                                        </p:tgtEl>
                                      </p:cBhvr>
                                    </p:animEffect>
                                  </p:childTnLst>
                                </p:cTn>
                              </p:par>
                            </p:childTnLst>
                          </p:cTn>
                        </p:par>
                        <p:par>
                          <p:cTn id="11" fill="hold" nodeType="afterGroup">
                            <p:stCondLst>
                              <p:cond delay="875"/>
                            </p:stCondLst>
                            <p:childTnLst>
                              <p:par>
                                <p:cTn id="12" presetID="12" presetClass="entr" presetSubtype="1" fill="hold" nodeType="afterEffect">
                                  <p:stCondLst>
                                    <p:cond delay="0"/>
                                  </p:stCondLst>
                                  <p:childTnLst>
                                    <p:set>
                                      <p:cBhvr>
                                        <p:cTn id="13" dur="1" fill="hold">
                                          <p:stCondLst>
                                            <p:cond delay="0"/>
                                          </p:stCondLst>
                                        </p:cTn>
                                        <p:tgtEl>
                                          <p:spTgt spid="2176005"/>
                                        </p:tgtEl>
                                        <p:attrNameLst>
                                          <p:attrName>style.visibility</p:attrName>
                                        </p:attrNameLst>
                                      </p:cBhvr>
                                      <p:to>
                                        <p:strVal val="visible"/>
                                      </p:to>
                                    </p:set>
                                    <p:animEffect transition="in" filter="slide(fromTop)">
                                      <p:cBhvr>
                                        <p:cTn id="14" dur="500"/>
                                        <p:tgtEl>
                                          <p:spTgt spid="217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002" grpId="0" autoUpdateAnimBg="0"/>
      <p:bldP spid="217600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8085" name="Picture 37" descr="water"/>
          <p:cNvPicPr>
            <a:picLocks noChangeAspect="1" noChangeArrowheads="1"/>
          </p:cNvPicPr>
          <p:nvPr/>
        </p:nvPicPr>
        <p:blipFill>
          <a:blip r:embed="rId3">
            <a:extLst>
              <a:ext uri="{28A0092B-C50C-407E-A947-70E740481C1C}">
                <a14:useLocalDpi xmlns:a14="http://schemas.microsoft.com/office/drawing/2010/main" val="0"/>
              </a:ext>
            </a:extLst>
          </a:blip>
          <a:srcRect b="56647"/>
          <a:stretch>
            <a:fillRect/>
          </a:stretch>
        </p:blipFill>
        <p:spPr bwMode="auto">
          <a:xfrm>
            <a:off x="-17463" y="2560638"/>
            <a:ext cx="9161463" cy="42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78050" name="Rectangle 2"/>
          <p:cNvSpPr>
            <a:spLocks noGrp="1" noChangeArrowheads="1"/>
          </p:cNvSpPr>
          <p:nvPr>
            <p:ph type="body" idx="1"/>
          </p:nvPr>
        </p:nvSpPr>
        <p:spPr>
          <a:xfrm>
            <a:off x="512763" y="1069975"/>
            <a:ext cx="8356600" cy="1287463"/>
          </a:xfrm>
        </p:spPr>
        <p:txBody>
          <a:bodyPr/>
          <a:lstStyle/>
          <a:p>
            <a:pPr eaLnBrk="1" hangingPunct="1">
              <a:buFontTx/>
              <a:buNone/>
              <a:defRPr/>
            </a:pPr>
            <a:r>
              <a:rPr lang="en-US" b="1">
                <a:solidFill>
                  <a:srgbClr val="000099"/>
                </a:solidFill>
              </a:rPr>
              <a:t>Kaphar</a:t>
            </a:r>
            <a:r>
              <a:rPr lang="en-US">
                <a:solidFill>
                  <a:srgbClr val="000099"/>
                </a:solidFill>
              </a:rPr>
              <a:t>: </a:t>
            </a:r>
            <a:r>
              <a:rPr lang="en-US">
                <a:solidFill>
                  <a:srgbClr val="E0014A"/>
                </a:solidFill>
                <a:latin typeface="Eras Bold ITC" pitchFamily="34" charset="0"/>
              </a:rPr>
              <a:t>to cover</a:t>
            </a:r>
            <a:r>
              <a:rPr lang="en-US">
                <a:solidFill>
                  <a:srgbClr val="000099"/>
                </a:solidFill>
              </a:rPr>
              <a:t>, purge, make an atonement, make reconciliation, cover over with pitch</a:t>
            </a:r>
            <a:r>
              <a:rPr lang="en-US">
                <a:solidFill>
                  <a:srgbClr val="FFFF00"/>
                </a:solidFill>
                <a:effectLst>
                  <a:outerShdw blurRad="38100" dist="38100" dir="2700000" algn="tl">
                    <a:srgbClr val="C0C0C0"/>
                  </a:outerShdw>
                </a:effectLst>
                <a:latin typeface="Arial" charset="0"/>
              </a:rPr>
              <a:t> </a:t>
            </a:r>
            <a:endParaRPr lang="en-US">
              <a:solidFill>
                <a:srgbClr val="FFFF00"/>
              </a:solidFill>
              <a:effectLst>
                <a:outerShdw blurRad="38100" dist="38100" dir="2700000" algn="tl">
                  <a:srgbClr val="C0C0C0"/>
                </a:outerShdw>
              </a:effectLst>
            </a:endParaRPr>
          </a:p>
        </p:txBody>
      </p:sp>
      <p:pic>
        <p:nvPicPr>
          <p:cNvPr id="2178082" name="Picture 34" descr="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238" y="4256088"/>
            <a:ext cx="4927600" cy="260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Rectangle 35"/>
          <p:cNvSpPr>
            <a:spLocks noGrp="1" noChangeArrowheads="1"/>
          </p:cNvSpPr>
          <p:nvPr>
            <p:ph type="title"/>
          </p:nvPr>
        </p:nvSpPr>
        <p:spPr/>
        <p:txBody>
          <a:bodyPr/>
          <a:lstStyle/>
          <a:p>
            <a:pPr eaLnBrk="1" hangingPunct="1"/>
            <a:r>
              <a:rPr lang="en-US" smtClean="0"/>
              <a:t>Atonement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178085"/>
                                        </p:tgtEl>
                                        <p:attrNameLst>
                                          <p:attrName>style.visibility</p:attrName>
                                        </p:attrNameLst>
                                      </p:cBhvr>
                                      <p:to>
                                        <p:strVal val="visible"/>
                                      </p:to>
                                    </p:set>
                                    <p:animEffect transition="in" filter="slide(fromBottom)">
                                      <p:cBhvr>
                                        <p:cTn id="7" dur="2000"/>
                                        <p:tgtEl>
                                          <p:spTgt spid="2178085"/>
                                        </p:tgtEl>
                                      </p:cBhvr>
                                    </p:animEffect>
                                  </p:childTnLst>
                                </p:cTn>
                              </p:par>
                            </p:childTnLst>
                          </p:cTn>
                        </p:par>
                        <p:par>
                          <p:cTn id="8" fill="hold" nodeType="afterGroup">
                            <p:stCondLst>
                              <p:cond delay="2000"/>
                            </p:stCondLst>
                            <p:childTnLst>
                              <p:par>
                                <p:cTn id="9" presetID="35" presetClass="path" presetSubtype="0" accel="50000" decel="50000" fill="hold" nodeType="afterEffect">
                                  <p:stCondLst>
                                    <p:cond delay="0"/>
                                  </p:stCondLst>
                                  <p:childTnLst>
                                    <p:animMotion origin="layout" path="M -4.44444E-6 -3.33333E-6 L -0.88923 -0.00463 " pathEditMode="relative" rAng="0" ptsTypes="AA">
                                      <p:cBhvr>
                                        <p:cTn id="10" dur="5000" fill="hold"/>
                                        <p:tgtEl>
                                          <p:spTgt spid="2178082"/>
                                        </p:tgtEl>
                                        <p:attrNameLst>
                                          <p:attrName>ppt_x</p:attrName>
                                          <p:attrName>ppt_y</p:attrName>
                                        </p:attrNameLst>
                                      </p:cBhvr>
                                      <p:rCtr x="-445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p:cNvSpPr>
            <a:spLocks noChangeArrowheads="1"/>
          </p:cNvSpPr>
          <p:nvPr/>
        </p:nvSpPr>
        <p:spPr bwMode="auto">
          <a:xfrm>
            <a:off x="-823913" y="5159375"/>
            <a:ext cx="9967913" cy="1862138"/>
          </a:xfrm>
          <a:prstGeom prst="rect">
            <a:avLst/>
          </a:prstGeom>
          <a:solidFill>
            <a:schemeClr val="tx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tx1"/>
            </a:extrusionClr>
            <a:contourClr>
              <a:schemeClr val="tx1"/>
            </a:contourClr>
          </a:sp3d>
        </p:spPr>
        <p:txBody>
          <a:bodyPr wrap="none" anchor="ctr">
            <a:flatTx/>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pic>
        <p:nvPicPr>
          <p:cNvPr id="2180099" name="Picture 3" descr="go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0100" name="Picture 4"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5275263"/>
            <a:ext cx="1020763"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1" name="Picture 5" descr="god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663" y="-1168400"/>
            <a:ext cx="6046787"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80102" name="AutoShape 6"/>
          <p:cNvSpPr>
            <a:spLocks noChangeArrowheads="1"/>
          </p:cNvSpPr>
          <p:nvPr/>
        </p:nvSpPr>
        <p:spPr bwMode="auto">
          <a:xfrm>
            <a:off x="2235474" y="4664490"/>
            <a:ext cx="2817813" cy="4381500"/>
          </a:xfrm>
          <a:custGeom>
            <a:avLst/>
            <a:gdLst>
              <a:gd name="G0" fmla="+- 9128 0 0"/>
              <a:gd name="G1" fmla="+- -11641776 0 0"/>
              <a:gd name="G2" fmla="+- 0 0 -11641776"/>
              <a:gd name="T0" fmla="*/ 0 256 1"/>
              <a:gd name="T1" fmla="*/ 180 256 1"/>
              <a:gd name="G3" fmla="+- -11641776 T0 T1"/>
              <a:gd name="T2" fmla="*/ 0 256 1"/>
              <a:gd name="T3" fmla="*/ 90 256 1"/>
              <a:gd name="G4" fmla="+- -11641776 T2 T3"/>
              <a:gd name="G5" fmla="*/ G4 2 1"/>
              <a:gd name="T4" fmla="*/ 90 256 1"/>
              <a:gd name="T5" fmla="*/ 0 256 1"/>
              <a:gd name="G6" fmla="+- -11641776 T4 T5"/>
              <a:gd name="G7" fmla="*/ G6 2 1"/>
              <a:gd name="G8" fmla="abs -1164177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28"/>
              <a:gd name="G18" fmla="*/ 9128 1 2"/>
              <a:gd name="G19" fmla="+- G18 5400 0"/>
              <a:gd name="G20" fmla="cos G19 -11641776"/>
              <a:gd name="G21" fmla="sin G19 -11641776"/>
              <a:gd name="G22" fmla="+- G20 10800 0"/>
              <a:gd name="G23" fmla="+- G21 10800 0"/>
              <a:gd name="G24" fmla="+- 10800 0 G20"/>
              <a:gd name="G25" fmla="+- 9128 10800 0"/>
              <a:gd name="G26" fmla="?: G9 G17 G25"/>
              <a:gd name="G27" fmla="?: G9 0 21600"/>
              <a:gd name="G28" fmla="cos 10800 -11641776"/>
              <a:gd name="G29" fmla="sin 10800 -11641776"/>
              <a:gd name="G30" fmla="sin 9128 -11641776"/>
              <a:gd name="G31" fmla="+- G28 10800 0"/>
              <a:gd name="G32" fmla="+- G29 10800 0"/>
              <a:gd name="G33" fmla="+- G30 10800 0"/>
              <a:gd name="G34" fmla="?: G4 0 G31"/>
              <a:gd name="G35" fmla="?: -11641776 G34 0"/>
              <a:gd name="G36" fmla="?: G6 G35 G31"/>
              <a:gd name="G37" fmla="+- 21600 0 G36"/>
              <a:gd name="G38" fmla="?: G4 0 G33"/>
              <a:gd name="G39" fmla="?: -11641776 G38 G32"/>
              <a:gd name="G40" fmla="?: G6 G39 0"/>
              <a:gd name="G41" fmla="?: G4 G32 21600"/>
              <a:gd name="G42" fmla="?: G6 G41 G33"/>
              <a:gd name="T12" fmla="*/ 10800 w 21600"/>
              <a:gd name="T13" fmla="*/ 0 h 21600"/>
              <a:gd name="T14" fmla="*/ 844 w 21600"/>
              <a:gd name="T15" fmla="*/ 10389 h 21600"/>
              <a:gd name="T16" fmla="*/ 10800 w 21600"/>
              <a:gd name="T17" fmla="*/ 1672 h 21600"/>
              <a:gd name="T18" fmla="*/ 20756 w 21600"/>
              <a:gd name="T19" fmla="*/ 1038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79" y="10424"/>
                </a:moveTo>
                <a:cubicBezTo>
                  <a:pt x="1881" y="5533"/>
                  <a:pt x="5904" y="1671"/>
                  <a:pt x="10800" y="1672"/>
                </a:cubicBezTo>
                <a:cubicBezTo>
                  <a:pt x="15695" y="1672"/>
                  <a:pt x="19718" y="5533"/>
                  <a:pt x="19920" y="10424"/>
                </a:cubicBezTo>
                <a:lnTo>
                  <a:pt x="21590" y="10355"/>
                </a:lnTo>
                <a:cubicBezTo>
                  <a:pt x="21352" y="4568"/>
                  <a:pt x="16591" y="-1"/>
                  <a:pt x="10799" y="0"/>
                </a:cubicBezTo>
                <a:cubicBezTo>
                  <a:pt x="5008" y="0"/>
                  <a:pt x="247" y="4568"/>
                  <a:pt x="9" y="10355"/>
                </a:cubicBezTo>
                <a:close/>
              </a:path>
            </a:pathLst>
          </a:custGeom>
          <a:solidFill>
            <a:srgbClr val="FFFF00">
              <a:alpha val="97000"/>
            </a:srgbClr>
          </a:solidFill>
          <a:ln w="9525" algn="ctr">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b">
              <a:rot lat="0" lon="0" rev="3000000"/>
            </a:lightRig>
          </a:scene3d>
          <a:sp3d extrusionH="254000" contourW="19050">
            <a:bevelT w="82550" h="44450" prst="angle"/>
            <a:bevelB w="82550" h="44450" prst="angle"/>
            <a:contourClr>
              <a:srgbClr val="FFFFFF"/>
            </a:contourClr>
          </a:sp3d>
        </p:spPr>
        <p:txBody>
          <a:bodyPr wrap="none" anchor="ctr">
            <a:flatTx/>
          </a:bodyPr>
          <a:lstStyle/>
          <a:p>
            <a:pPr algn="ctr">
              <a:defRPr/>
            </a:pPr>
            <a:endParaRPr lang="en-US">
              <a:solidFill>
                <a:srgbClr val="000000"/>
              </a:solidFill>
              <a:cs typeface="+mn-cs"/>
            </a:endParaRPr>
          </a:p>
        </p:txBody>
      </p:sp>
      <p:sp>
        <p:nvSpPr>
          <p:cNvPr id="2180103" name="Rectangle 7"/>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lgn="ctr">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cs typeface="+mn-cs"/>
            </a:endParaRPr>
          </a:p>
        </p:txBody>
      </p:sp>
      <p:sp>
        <p:nvSpPr>
          <p:cNvPr id="2180105" name="Rectangle 9"/>
          <p:cNvSpPr>
            <a:spLocks noChangeArrowheads="1"/>
          </p:cNvSpPr>
          <p:nvPr/>
        </p:nvSpPr>
        <p:spPr bwMode="auto">
          <a:xfrm>
            <a:off x="503238" y="2500313"/>
            <a:ext cx="8343900" cy="2541587"/>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lstStyle/>
          <a:p>
            <a:pPr algn="ctr">
              <a:lnSpc>
                <a:spcPct val="90000"/>
              </a:lnSpc>
              <a:spcBef>
                <a:spcPct val="20000"/>
              </a:spcBef>
              <a:buClr>
                <a:srgbClr val="000000"/>
              </a:buClr>
              <a:defRPr/>
            </a:pPr>
            <a:r>
              <a:rPr lang="en-US" i="0" dirty="0">
                <a:solidFill>
                  <a:srgbClr val="FFFFFF"/>
                </a:solidFill>
                <a:latin typeface="Eras Bold ITC" pitchFamily="34" charset="0"/>
              </a:rPr>
              <a:t>Atonement</a:t>
            </a:r>
          </a:p>
          <a:p>
            <a:pPr algn="ctr">
              <a:spcBef>
                <a:spcPct val="20000"/>
              </a:spcBef>
              <a:buClr>
                <a:srgbClr val="000000"/>
              </a:buClr>
              <a:defRPr/>
            </a:pPr>
            <a:r>
              <a:rPr lang="en-US" dirty="0">
                <a:solidFill>
                  <a:srgbClr val="FFFFFF"/>
                </a:solidFill>
              </a:rPr>
              <a:t>“...for it is on this day that atonement shall be made for you to cleanse you; </a:t>
            </a:r>
            <a:r>
              <a:rPr lang="en-US" u="sng" dirty="0">
                <a:solidFill>
                  <a:srgbClr val="FFFF00"/>
                </a:solidFill>
              </a:rPr>
              <a:t>you will be clean from all your sins</a:t>
            </a:r>
            <a:r>
              <a:rPr lang="en-US" dirty="0">
                <a:solidFill>
                  <a:srgbClr val="FFFFFF"/>
                </a:solidFill>
              </a:rPr>
              <a:t> before the LORD”</a:t>
            </a:r>
            <a:r>
              <a:rPr lang="en-US" sz="2000" b="1" dirty="0">
                <a:solidFill>
                  <a:srgbClr val="FFFFFF"/>
                </a:solidFill>
                <a:effectLst>
                  <a:outerShdw blurRad="38100" dist="38100" dir="2700000" algn="tl">
                    <a:srgbClr val="000000"/>
                  </a:outerShdw>
                </a:effectLst>
              </a:rPr>
              <a:t>	    </a:t>
            </a:r>
            <a:r>
              <a:rPr lang="en-US" sz="2800" i="0" dirty="0">
                <a:solidFill>
                  <a:srgbClr val="FFFEA8"/>
                </a:solidFill>
              </a:rPr>
              <a:t>Lev 16:30</a:t>
            </a:r>
          </a:p>
        </p:txBody>
      </p:sp>
      <p:sp>
        <p:nvSpPr>
          <p:cNvPr id="2180106" name="Rectangle 10"/>
          <p:cNvSpPr>
            <a:spLocks noChangeArrowheads="1"/>
          </p:cNvSpPr>
          <p:nvPr/>
        </p:nvSpPr>
        <p:spPr bwMode="auto">
          <a:xfrm>
            <a:off x="2633663" y="4597400"/>
            <a:ext cx="8229600" cy="1679575"/>
          </a:xfrm>
          <a:prstGeom prst="rect">
            <a:avLst/>
          </a:prstGeom>
          <a:noFill/>
          <a:ln w="9525">
            <a:noFill/>
            <a:miter lim="800000"/>
            <a:headEnd/>
            <a:tailEnd/>
          </a:ln>
          <a:effectLst/>
        </p:spPr>
        <p:txBody>
          <a:bodyPr anchor="ctr"/>
          <a:lstStyle/>
          <a:p>
            <a:pPr algn="ctr">
              <a:lnSpc>
                <a:spcPct val="95000"/>
              </a:lnSpc>
              <a:defRPr/>
            </a:pPr>
            <a:r>
              <a:rPr lang="en-US" sz="3600" i="0" dirty="0">
                <a:solidFill>
                  <a:srgbClr val="333399"/>
                </a:solidFill>
                <a:effectLst>
                  <a:outerShdw blurRad="38100" dist="38100" dir="2700000" algn="tl">
                    <a:srgbClr val="000000">
                      <a:alpha val="43137"/>
                    </a:srgbClr>
                  </a:outerShdw>
                </a:effectLst>
                <a:latin typeface="Eras Ultra ITC" pitchFamily="34" charset="0"/>
                <a:cs typeface="+mn-cs"/>
              </a:rPr>
              <a:t>SANCTIFICATION</a:t>
            </a:r>
            <a:endParaRPr lang="en-US" sz="5400" i="0" dirty="0">
              <a:solidFill>
                <a:srgbClr val="333399"/>
              </a:solidFill>
              <a:effectLst>
                <a:outerShdw blurRad="38100" dist="38100" dir="2700000" algn="tl">
                  <a:srgbClr val="000000">
                    <a:alpha val="43137"/>
                  </a:srgbClr>
                </a:outerShdw>
              </a:effectLst>
              <a:latin typeface="Eras Ultra ITC" pitchFamily="34" charset="0"/>
              <a:cs typeface="+mn-cs"/>
            </a:endParaRPr>
          </a:p>
        </p:txBody>
      </p:sp>
      <p:sp>
        <p:nvSpPr>
          <p:cNvPr id="2" name="Down Arrow 1"/>
          <p:cNvSpPr>
            <a:spLocks noChangeArrowheads="1"/>
          </p:cNvSpPr>
          <p:nvPr/>
        </p:nvSpPr>
        <p:spPr bwMode="auto">
          <a:xfrm>
            <a:off x="6411913" y="5689600"/>
            <a:ext cx="673100" cy="581025"/>
          </a:xfrm>
          <a:prstGeom prst="downArrow">
            <a:avLst>
              <a:gd name="adj1" fmla="val 50000"/>
              <a:gd name="adj2" fmla="val 50000"/>
            </a:avLst>
          </a:prstGeom>
          <a:solidFill>
            <a:srgbClr val="A50021"/>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A50021"/>
            </a:extrusionClr>
            <a:contourClr>
              <a:srgbClr val="A50021"/>
            </a:contourClr>
          </a:sp3d>
        </p:spPr>
        <p:txBody>
          <a:bodyPr wrap="none" anchor="ctr">
            <a:flatTx/>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3" name="Rectangle 2"/>
          <p:cNvSpPr/>
          <p:nvPr/>
        </p:nvSpPr>
        <p:spPr>
          <a:xfrm>
            <a:off x="4508683" y="5980113"/>
            <a:ext cx="4641014" cy="830997"/>
          </a:xfrm>
          <a:prstGeom prst="rect">
            <a:avLst/>
          </a:prstGeom>
          <a:noFill/>
        </p:spPr>
        <p:txBody>
          <a:bodyPr wrap="none">
            <a:spAutoFit/>
          </a:bodyPr>
          <a:lstStyle/>
          <a:p>
            <a:pPr algn="ctr">
              <a:defRPr/>
            </a:pPr>
            <a:r>
              <a:rPr lang="en-US" sz="4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latin typeface="Eras Bold ITC" pitchFamily="34" charset="0"/>
                <a:cs typeface="+mn-cs"/>
              </a:rPr>
              <a:t>Reconciliation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80105"/>
                                        </p:tgtEl>
                                        <p:attrNameLst>
                                          <p:attrName>style.visibility</p:attrName>
                                        </p:attrNameLst>
                                      </p:cBhvr>
                                      <p:to>
                                        <p:strVal val="visible"/>
                                      </p:to>
                                    </p:set>
                                    <p:animEffect transition="in" filter="fade">
                                      <p:cBhvr>
                                        <p:cTn id="7" dur="1000"/>
                                        <p:tgtEl>
                                          <p:spTgt spid="2180105"/>
                                        </p:tgtEl>
                                      </p:cBhvr>
                                    </p:animEffect>
                                    <p:anim calcmode="lin" valueType="num">
                                      <p:cBhvr>
                                        <p:cTn id="8" dur="1000" fill="hold"/>
                                        <p:tgtEl>
                                          <p:spTgt spid="2180105"/>
                                        </p:tgtEl>
                                        <p:attrNameLst>
                                          <p:attrName>ppt_x</p:attrName>
                                        </p:attrNameLst>
                                      </p:cBhvr>
                                      <p:tavLst>
                                        <p:tav tm="0">
                                          <p:val>
                                            <p:strVal val="#ppt_x"/>
                                          </p:val>
                                        </p:tav>
                                        <p:tav tm="100000">
                                          <p:val>
                                            <p:strVal val="#ppt_x"/>
                                          </p:val>
                                        </p:tav>
                                      </p:tavLst>
                                    </p:anim>
                                    <p:anim calcmode="lin" valueType="num">
                                      <p:cBhvr>
                                        <p:cTn id="9" dur="1000" fill="hold"/>
                                        <p:tgtEl>
                                          <p:spTgt spid="218010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2000"/>
                                        <p:tgtEl>
                                          <p:spTgt spid="2180105"/>
                                        </p:tgtEl>
                                      </p:cBhvr>
                                    </p:animEffect>
                                    <p:set>
                                      <p:cBhvr>
                                        <p:cTn id="14" dur="1" fill="hold">
                                          <p:stCondLst>
                                            <p:cond delay="1999"/>
                                          </p:stCondLst>
                                        </p:cTn>
                                        <p:tgtEl>
                                          <p:spTgt spid="2180105"/>
                                        </p:tgtEl>
                                        <p:attrNameLst>
                                          <p:attrName>style.visibility</p:attrName>
                                        </p:attrNameLst>
                                      </p:cBhvr>
                                      <p:to>
                                        <p:strVal val="hidden"/>
                                      </p:to>
                                    </p:set>
                                  </p:childTnLst>
                                </p:cTn>
                              </p:par>
                            </p:childTnLst>
                          </p:cTn>
                        </p:par>
                        <p:par>
                          <p:cTn id="15" fill="hold" nodeType="afterGroup">
                            <p:stCondLst>
                              <p:cond delay="2000"/>
                            </p:stCondLst>
                            <p:childTnLst>
                              <p:par>
                                <p:cTn id="16" presetID="22" presetClass="entr" presetSubtype="1" fill="hold" nodeType="afterEffect">
                                  <p:stCondLst>
                                    <p:cond delay="0"/>
                                  </p:stCondLst>
                                  <p:childTnLst>
                                    <p:set>
                                      <p:cBhvr>
                                        <p:cTn id="17" dur="1" fill="hold">
                                          <p:stCondLst>
                                            <p:cond delay="0"/>
                                          </p:stCondLst>
                                        </p:cTn>
                                        <p:tgtEl>
                                          <p:spTgt spid="2180102"/>
                                        </p:tgtEl>
                                        <p:attrNameLst>
                                          <p:attrName>style.visibility</p:attrName>
                                        </p:attrNameLst>
                                      </p:cBhvr>
                                      <p:to>
                                        <p:strVal val="visible"/>
                                      </p:to>
                                    </p:set>
                                    <p:animEffect transition="in" filter="wipe(up)">
                                      <p:cBhvr>
                                        <p:cTn id="18" dur="2000"/>
                                        <p:tgtEl>
                                          <p:spTgt spid="2180102"/>
                                        </p:tgtEl>
                                      </p:cBhvr>
                                    </p:animEffect>
                                  </p:childTnLst>
                                </p:cTn>
                              </p:par>
                              <p:par>
                                <p:cTn id="19" presetID="22" presetClass="exit" presetSubtype="1" fill="hold" grpId="0" nodeType="withEffect">
                                  <p:stCondLst>
                                    <p:cond delay="0"/>
                                  </p:stCondLst>
                                  <p:childTnLst>
                                    <p:animEffect transition="out" filter="wipe(up)">
                                      <p:cBhvr>
                                        <p:cTn id="20" dur="2000"/>
                                        <p:tgtEl>
                                          <p:spTgt spid="2180098"/>
                                        </p:tgtEl>
                                      </p:cBhvr>
                                    </p:animEffect>
                                    <p:set>
                                      <p:cBhvr>
                                        <p:cTn id="21" dur="1" fill="hold">
                                          <p:stCondLst>
                                            <p:cond delay="1999"/>
                                          </p:stCondLst>
                                        </p:cTn>
                                        <p:tgtEl>
                                          <p:spTgt spid="218009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180100"/>
                                        </p:tgtEl>
                                        <p:attrNameLst>
                                          <p:attrName>style.visibility</p:attrName>
                                        </p:attrNameLst>
                                      </p:cBhvr>
                                      <p:to>
                                        <p:strVal val="visible"/>
                                      </p:to>
                                    </p:set>
                                    <p:animEffect transition="in" filter="fade">
                                      <p:cBhvr>
                                        <p:cTn id="24" dur="2000"/>
                                        <p:tgtEl>
                                          <p:spTgt spid="2180100"/>
                                        </p:tgtEl>
                                      </p:cBhvr>
                                    </p:animEffect>
                                  </p:childTnLst>
                                </p:cTn>
                              </p:par>
                            </p:childTnLst>
                          </p:cTn>
                        </p:par>
                        <p:par>
                          <p:cTn id="25" fill="hold" nodeType="afterGroup">
                            <p:stCondLst>
                              <p:cond delay="4000"/>
                            </p:stCondLst>
                            <p:childTnLst>
                              <p:par>
                                <p:cTn id="26" presetID="22" presetClass="entr" presetSubtype="1" fill="hold" nodeType="afterEffect">
                                  <p:stCondLst>
                                    <p:cond delay="0"/>
                                  </p:stCondLst>
                                  <p:childTnLst>
                                    <p:set>
                                      <p:cBhvr>
                                        <p:cTn id="27" dur="1" fill="hold">
                                          <p:stCondLst>
                                            <p:cond delay="0"/>
                                          </p:stCondLst>
                                        </p:cTn>
                                        <p:tgtEl>
                                          <p:spTgt spid="2180099"/>
                                        </p:tgtEl>
                                        <p:attrNameLst>
                                          <p:attrName>style.visibility</p:attrName>
                                        </p:attrNameLst>
                                      </p:cBhvr>
                                      <p:to>
                                        <p:strVal val="visible"/>
                                      </p:to>
                                    </p:set>
                                    <p:animEffect transition="in" filter="wipe(up)">
                                      <p:cBhvr>
                                        <p:cTn id="28" dur="2000"/>
                                        <p:tgtEl>
                                          <p:spTgt spid="2180099"/>
                                        </p:tgtEl>
                                      </p:cBhvr>
                                    </p:animEffect>
                                  </p:childTnLst>
                                </p:cTn>
                              </p:par>
                              <p:par>
                                <p:cTn id="29" presetID="10" presetClass="exit" presetSubtype="0" fill="hold" nodeType="withEffect">
                                  <p:stCondLst>
                                    <p:cond delay="0"/>
                                  </p:stCondLst>
                                  <p:childTnLst>
                                    <p:animEffect transition="out" filter="fade">
                                      <p:cBhvr>
                                        <p:cTn id="30" dur="2000"/>
                                        <p:tgtEl>
                                          <p:spTgt spid="2180102"/>
                                        </p:tgtEl>
                                      </p:cBhvr>
                                    </p:animEffect>
                                    <p:set>
                                      <p:cBhvr>
                                        <p:cTn id="31" dur="1" fill="hold">
                                          <p:stCondLst>
                                            <p:cond delay="1999"/>
                                          </p:stCondLst>
                                        </p:cTn>
                                        <p:tgtEl>
                                          <p:spTgt spid="2180102"/>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80106"/>
                                        </p:tgtEl>
                                        <p:attrNameLst>
                                          <p:attrName>style.visibility</p:attrName>
                                        </p:attrNameLst>
                                      </p:cBhvr>
                                      <p:to>
                                        <p:strVal val="visible"/>
                                      </p:to>
                                    </p:set>
                                    <p:animEffect transition="in" filter="fade">
                                      <p:cBhvr>
                                        <p:cTn id="36" dur="2000"/>
                                        <p:tgtEl>
                                          <p:spTgt spid="21801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098" grpId="0" animBg="1"/>
      <p:bldP spid="2180106"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28" name="Rectangle 4"/>
          <p:cNvSpPr>
            <a:spLocks noChangeArrowheads="1"/>
          </p:cNvSpPr>
          <p:nvPr/>
        </p:nvSpPr>
        <p:spPr bwMode="auto">
          <a:xfrm>
            <a:off x="20240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29" name="Rectangle 5"/>
          <p:cNvSpPr>
            <a:spLocks noChangeArrowheads="1"/>
          </p:cNvSpPr>
          <p:nvPr/>
        </p:nvSpPr>
        <p:spPr bwMode="auto">
          <a:xfrm>
            <a:off x="2949575" y="26564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31" name="Rectangle 7"/>
          <p:cNvSpPr>
            <a:spLocks noChangeArrowheads="1"/>
          </p:cNvSpPr>
          <p:nvPr/>
        </p:nvSpPr>
        <p:spPr bwMode="auto">
          <a:xfrm>
            <a:off x="3573463" y="38473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32" name="Rectangle 8"/>
          <p:cNvSpPr>
            <a:spLocks noChangeArrowheads="1"/>
          </p:cNvSpPr>
          <p:nvPr/>
        </p:nvSpPr>
        <p:spPr bwMode="auto">
          <a:xfrm>
            <a:off x="7437259" y="3143943"/>
            <a:ext cx="11176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33" name="Rectangle 9"/>
          <p:cNvSpPr>
            <a:spLocks noChangeArrowheads="1"/>
          </p:cNvSpPr>
          <p:nvPr/>
        </p:nvSpPr>
        <p:spPr bwMode="auto">
          <a:xfrm>
            <a:off x="6345238" y="3800475"/>
            <a:ext cx="21685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30" name="Rectangle 6"/>
          <p:cNvSpPr>
            <a:spLocks noChangeArrowheads="1"/>
          </p:cNvSpPr>
          <p:nvPr/>
        </p:nvSpPr>
        <p:spPr bwMode="auto">
          <a:xfrm>
            <a:off x="3222625" y="32346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66584" name="Rectangle 3"/>
          <p:cNvSpPr>
            <a:spLocks noGrp="1" noChangeArrowheads="1"/>
          </p:cNvSpPr>
          <p:nvPr>
            <p:ph type="title"/>
          </p:nvPr>
        </p:nvSpPr>
        <p:spPr/>
        <p:txBody>
          <a:bodyPr/>
          <a:lstStyle/>
          <a:p>
            <a:pPr eaLnBrk="1" hangingPunct="1"/>
            <a:r>
              <a:rPr lang="en-US" smtClean="0"/>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6587" name="Group 12"/>
          <p:cNvGrpSpPr>
            <a:grpSpLocks/>
          </p:cNvGrpSpPr>
          <p:nvPr/>
        </p:nvGrpSpPr>
        <p:grpSpPr bwMode="auto">
          <a:xfrm>
            <a:off x="509588" y="5092700"/>
            <a:ext cx="8201025" cy="1462088"/>
            <a:chOff x="321" y="3208"/>
            <a:chExt cx="5166" cy="921"/>
          </a:xfrm>
        </p:grpSpPr>
        <p:pic>
          <p:nvPicPr>
            <p:cNvPr id="66600" name="Picture 13"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601" name="Picture 14"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602" name="Picture 15"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603" name="Picture 16"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604" name="Picture 17"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605" name="Picture 18"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 y="3208"/>
              <a:ext cx="871" cy="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44" name="AutoShape 20"/>
          <p:cNvSpPr>
            <a:spLocks noChangeArrowheads="1"/>
          </p:cNvSpPr>
          <p:nvPr/>
        </p:nvSpPr>
        <p:spPr bwMode="auto">
          <a:xfrm flipH="1">
            <a:off x="6851650" y="3302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46" name="AutoShape 22"/>
          <p:cNvSpPr>
            <a:spLocks noChangeArrowheads="1"/>
          </p:cNvSpPr>
          <p:nvPr/>
        </p:nvSpPr>
        <p:spPr bwMode="auto">
          <a:xfrm>
            <a:off x="1193956" y="20499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3149847" name="AutoShape 23"/>
          <p:cNvSpPr>
            <a:spLocks noChangeArrowheads="1"/>
          </p:cNvSpPr>
          <p:nvPr/>
        </p:nvSpPr>
        <p:spPr bwMode="auto">
          <a:xfrm>
            <a:off x="1724025" y="27797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66583"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3000" b="1" dirty="0" smtClean="0">
                <a:solidFill>
                  <a:srgbClr val="997934"/>
                </a:solidFill>
                <a:latin typeface="Arial"/>
                <a:cs typeface="Arial"/>
              </a:rPr>
              <a:t>Leviticus 17:11</a:t>
            </a:r>
            <a:r>
              <a:rPr lang="en-US" sz="3000" b="1" dirty="0" smtClean="0">
                <a:solidFill>
                  <a:srgbClr val="FFFF00"/>
                </a:solidFill>
                <a:latin typeface="Arial"/>
                <a:cs typeface="Arial"/>
              </a:rPr>
              <a:t> </a:t>
            </a:r>
          </a:p>
          <a:p>
            <a:pPr marL="0" indent="0" algn="ctr" eaLnBrk="1" hangingPunct="1">
              <a:lnSpc>
                <a:spcPct val="120000"/>
              </a:lnSpc>
              <a:spcBef>
                <a:spcPct val="50000"/>
              </a:spcBef>
              <a:buFontTx/>
              <a:buNone/>
            </a:pPr>
            <a:r>
              <a:rPr lang="en-US" sz="3000" b="1" i="1" dirty="0" smtClean="0">
                <a:latin typeface="Arial"/>
                <a:cs typeface="Arial"/>
              </a:rPr>
              <a:t>'For the </a:t>
            </a:r>
            <a:r>
              <a:rPr lang="en-US" sz="3000" b="1" i="1" dirty="0" smtClean="0">
                <a:solidFill>
                  <a:schemeClr val="bg1"/>
                </a:solidFill>
                <a:latin typeface="Arial"/>
                <a:cs typeface="Arial"/>
              </a:rPr>
              <a:t>life</a:t>
            </a:r>
            <a:r>
              <a:rPr lang="en-US" sz="3000" b="1" i="1" dirty="0" smtClean="0">
                <a:latin typeface="Arial"/>
                <a:cs typeface="Arial"/>
              </a:rPr>
              <a:t> of the flesh is in the blood, and I have given </a:t>
            </a:r>
            <a:r>
              <a:rPr lang="en-US" sz="3000" b="1" i="1" dirty="0" smtClean="0">
                <a:solidFill>
                  <a:schemeClr val="bg1"/>
                </a:solidFill>
                <a:latin typeface="Arial"/>
                <a:cs typeface="Arial"/>
              </a:rPr>
              <a:t>it</a:t>
            </a:r>
            <a:r>
              <a:rPr lang="en-US" sz="3000" b="1" i="1" dirty="0" smtClean="0">
                <a:latin typeface="Arial"/>
                <a:cs typeface="Arial"/>
              </a:rPr>
              <a:t> to you on the altar to make atonement for </a:t>
            </a:r>
            <a:r>
              <a:rPr lang="en-US" sz="3000" b="1" i="1" dirty="0" smtClean="0">
                <a:solidFill>
                  <a:schemeClr val="bg1"/>
                </a:solidFill>
                <a:latin typeface="Arial"/>
                <a:cs typeface="Arial"/>
              </a:rPr>
              <a:t>your</a:t>
            </a:r>
            <a:r>
              <a:rPr lang="en-US" sz="3000" b="1" i="1" dirty="0" smtClean="0">
                <a:latin typeface="Arial"/>
                <a:cs typeface="Arial"/>
              </a:rPr>
              <a:t> souls; for it is the </a:t>
            </a:r>
            <a:r>
              <a:rPr lang="en-US" sz="3000" b="1" i="1" dirty="0" smtClean="0">
                <a:solidFill>
                  <a:schemeClr val="bg1"/>
                </a:solidFill>
                <a:latin typeface="Arial"/>
                <a:cs typeface="Arial"/>
              </a:rPr>
              <a:t>blood</a:t>
            </a:r>
            <a:r>
              <a:rPr lang="en-US" sz="3000" b="1" i="1" dirty="0" smtClean="0">
                <a:latin typeface="Arial"/>
                <a:cs typeface="Arial"/>
              </a:rPr>
              <a:t> by reason of the </a:t>
            </a:r>
            <a:r>
              <a:rPr lang="en-US" sz="3000" b="1" i="1" dirty="0" smtClean="0">
                <a:solidFill>
                  <a:schemeClr val="bg1"/>
                </a:solidFill>
                <a:latin typeface="Arial"/>
                <a:cs typeface="Arial"/>
              </a:rPr>
              <a:t>life</a:t>
            </a:r>
            <a:r>
              <a:rPr lang="en-US" sz="3000" b="1" i="1" dirty="0" smtClean="0">
                <a:latin typeface="Arial"/>
                <a:cs typeface="Arial"/>
              </a:rPr>
              <a:t> that makes </a:t>
            </a:r>
            <a:r>
              <a:rPr lang="en-US" sz="3000" b="1" i="1" dirty="0" smtClean="0">
                <a:solidFill>
                  <a:schemeClr val="bg1"/>
                </a:solidFill>
                <a:latin typeface="Arial"/>
                <a:cs typeface="Arial"/>
              </a:rPr>
              <a:t>atonement</a:t>
            </a:r>
            <a:r>
              <a:rPr lang="en-US" sz="3000" b="1" i="1" dirty="0" smtClean="0">
                <a:latin typeface="Arial"/>
                <a:cs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982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149834"/>
                                        </p:tgtEl>
                                        <p:attrNameLst>
                                          <p:attrName>style.visibility</p:attrName>
                                        </p:attrNameLst>
                                      </p:cBhvr>
                                      <p:to>
                                        <p:strVal val="visible"/>
                                      </p:to>
                                    </p:set>
                                    <p:animEffect transition="in" filter="wipe(left)">
                                      <p:cBhvr>
                                        <p:cTn id="9" dur="1000"/>
                                        <p:tgtEl>
                                          <p:spTgt spid="3149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149846"/>
                                        </p:tgtEl>
                                        <p:attrNameLst>
                                          <p:attrName>style.visibility</p:attrName>
                                        </p:attrNameLst>
                                      </p:cBhvr>
                                      <p:to>
                                        <p:strVal val="visible"/>
                                      </p:to>
                                    </p:set>
                                    <p:animEffect transition="in" filter="wipe(up)">
                                      <p:cBhvr>
                                        <p:cTn id="14" dur="1000"/>
                                        <p:tgtEl>
                                          <p:spTgt spid="3149846"/>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31498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149847"/>
                                        </p:tgtEl>
                                        <p:attrNameLst>
                                          <p:attrName>style.visibility</p:attrName>
                                        </p:attrNameLst>
                                      </p:cBhvr>
                                      <p:to>
                                        <p:strVal val="visible"/>
                                      </p:to>
                                    </p:set>
                                    <p:animEffect transition="in" filter="wipe(up)">
                                      <p:cBhvr>
                                        <p:cTn id="22" dur="1000"/>
                                        <p:tgtEl>
                                          <p:spTgt spid="3149847"/>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314983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3149831"/>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49835"/>
                                        </p:tgtEl>
                                        <p:attrNameLst>
                                          <p:attrName>style.visibility</p:attrName>
                                        </p:attrNameLst>
                                      </p:cBhvr>
                                      <p:to>
                                        <p:strVal val="visible"/>
                                      </p:to>
                                    </p:set>
                                    <p:animEffect transition="in" filter="wipe(left)">
                                      <p:cBhvr>
                                        <p:cTn id="32" dur="1000"/>
                                        <p:tgtEl>
                                          <p:spTgt spid="3149835"/>
                                        </p:tgtEl>
                                      </p:cBhvr>
                                    </p:animEffec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0"/>
                                          </p:stCondLst>
                                        </p:cTn>
                                        <p:tgtEl>
                                          <p:spTgt spid="31498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3149844"/>
                                        </p:tgtEl>
                                        <p:attrNameLst>
                                          <p:attrName>style.visibility</p:attrName>
                                        </p:attrNameLst>
                                      </p:cBhvr>
                                      <p:to>
                                        <p:strVal val="visible"/>
                                      </p:to>
                                    </p:set>
                                    <p:animEffect transition="in" filter="wipe(up)">
                                      <p:cBhvr>
                                        <p:cTn id="40" dur="1000"/>
                                        <p:tgtEl>
                                          <p:spTgt spid="3149844"/>
                                        </p:tgtEl>
                                      </p:cBhvr>
                                    </p:animEffect>
                                  </p:childTnLst>
                                </p:cTn>
                              </p:par>
                              <p:par>
                                <p:cTn id="41" presetID="22" presetClass="entr" presetSubtype="4" fill="hold" nodeType="withEffect">
                                  <p:stCondLst>
                                    <p:cond delay="0"/>
                                  </p:stCondLst>
                                  <p:childTnLst>
                                    <p:set>
                                      <p:cBhvr>
                                        <p:cTn id="42" dur="1" fill="hold">
                                          <p:stCondLst>
                                            <p:cond delay="0"/>
                                          </p:stCondLst>
                                        </p:cTn>
                                        <p:tgtEl>
                                          <p:spTgt spid="3149843"/>
                                        </p:tgtEl>
                                        <p:attrNameLst>
                                          <p:attrName>style.visibility</p:attrName>
                                        </p:attrNameLst>
                                      </p:cBhvr>
                                      <p:to>
                                        <p:strVal val="visible"/>
                                      </p:to>
                                    </p:set>
                                    <p:animEffect transition="in" filter="wipe(down)">
                                      <p:cBhvr>
                                        <p:cTn id="43" dur="1000"/>
                                        <p:tgtEl>
                                          <p:spTgt spid="3149843"/>
                                        </p:tgtEl>
                                      </p:cBhvr>
                                    </p:animEffec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3149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834" grpId="0" animBg="1"/>
      <p:bldP spid="31498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50838" y="1462088"/>
            <a:ext cx="7391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sz="3600" b="1" i="0">
                <a:solidFill>
                  <a:srgbClr val="E0014A"/>
                </a:solidFill>
                <a:latin typeface="Eras Bold ITC" panose="020B0907030504020204" pitchFamily="34" charset="0"/>
              </a:rPr>
              <a:t>1500 Years… 66 Books…</a:t>
            </a:r>
          </a:p>
        </p:txBody>
      </p:sp>
      <p:sp>
        <p:nvSpPr>
          <p:cNvPr id="40963" name="Text Box 3"/>
          <p:cNvSpPr txBox="1">
            <a:spLocks noChangeArrowheads="1"/>
          </p:cNvSpPr>
          <p:nvPr/>
        </p:nvSpPr>
        <p:spPr bwMode="auto">
          <a:xfrm>
            <a:off x="808038" y="319088"/>
            <a:ext cx="8077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sz="3600" b="1" i="0">
                <a:solidFill>
                  <a:srgbClr val="333399"/>
                </a:solidFill>
                <a:latin typeface="Eras Bold ITC" panose="020B0907030504020204" pitchFamily="34" charset="0"/>
              </a:rPr>
              <a:t>40 Authors…6 Major Empires…</a:t>
            </a:r>
          </a:p>
        </p:txBody>
      </p:sp>
      <p:sp>
        <p:nvSpPr>
          <p:cNvPr id="40964" name="Text Box 4"/>
          <p:cNvSpPr txBox="1">
            <a:spLocks noChangeArrowheads="1"/>
          </p:cNvSpPr>
          <p:nvPr/>
        </p:nvSpPr>
        <p:spPr bwMode="auto">
          <a:xfrm rot="5400000">
            <a:off x="6728619" y="4320381"/>
            <a:ext cx="2362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endParaRPr lang="en-US" b="1" i="0">
              <a:solidFill>
                <a:srgbClr val="FFFFFF"/>
              </a:solidFill>
              <a:latin typeface="Eras Light ITC" panose="020B0402030504020804" pitchFamily="34" charset="0"/>
            </a:endParaRPr>
          </a:p>
        </p:txBody>
      </p:sp>
      <p:sp>
        <p:nvSpPr>
          <p:cNvPr id="40965" name="Text Box 5"/>
          <p:cNvSpPr txBox="1">
            <a:spLocks noChangeArrowheads="1"/>
          </p:cNvSpPr>
          <p:nvPr/>
        </p:nvSpPr>
        <p:spPr bwMode="auto">
          <a:xfrm>
            <a:off x="1570038" y="2681288"/>
            <a:ext cx="716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sz="3600" b="1" i="0">
                <a:solidFill>
                  <a:srgbClr val="3399FF"/>
                </a:solidFill>
                <a:latin typeface="Eras Bold ITC" panose="020B0907030504020204" pitchFamily="34" charset="0"/>
              </a:rPr>
              <a:t>3 Continents…3 Languages</a:t>
            </a:r>
          </a:p>
        </p:txBody>
      </p:sp>
      <p:sp>
        <p:nvSpPr>
          <p:cNvPr id="2372614" name="Text Box 6"/>
          <p:cNvSpPr txBox="1">
            <a:spLocks noChangeArrowheads="1"/>
          </p:cNvSpPr>
          <p:nvPr/>
        </p:nvSpPr>
        <p:spPr bwMode="auto">
          <a:xfrm>
            <a:off x="304800" y="5797550"/>
            <a:ext cx="8526463" cy="76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4400" i="0" smtClean="0">
                <a:solidFill>
                  <a:srgbClr val="FFFFFF"/>
                </a:solidFill>
                <a:effectLst>
                  <a:outerShdw blurRad="38100" dist="38100" dir="2700000" algn="tl">
                    <a:srgbClr val="C0C0C0"/>
                  </a:outerShdw>
                </a:effectLst>
                <a:latin typeface="Eras Demi ITC" pitchFamily="34" charset="0"/>
              </a:rPr>
              <a:t>God’s Plan of Redemption</a:t>
            </a:r>
          </a:p>
        </p:txBody>
      </p:sp>
      <p:grpSp>
        <p:nvGrpSpPr>
          <p:cNvPr id="2" name="Group 7"/>
          <p:cNvGrpSpPr>
            <a:grpSpLocks/>
          </p:cNvGrpSpPr>
          <p:nvPr/>
        </p:nvGrpSpPr>
        <p:grpSpPr bwMode="auto">
          <a:xfrm>
            <a:off x="844550" y="0"/>
            <a:ext cx="8047038" cy="5064125"/>
            <a:chOff x="595" y="144"/>
            <a:chExt cx="5069" cy="3190"/>
          </a:xfrm>
        </p:grpSpPr>
        <p:sp>
          <p:nvSpPr>
            <p:cNvPr id="40972" name="Text Box 8"/>
            <p:cNvSpPr txBox="1">
              <a:spLocks noChangeArrowheads="1"/>
            </p:cNvSpPr>
            <p:nvPr/>
          </p:nvSpPr>
          <p:spPr bwMode="auto">
            <a:xfrm>
              <a:off x="595" y="2354"/>
              <a:ext cx="5069" cy="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9600" i="0">
                  <a:solidFill>
                    <a:srgbClr val="000000"/>
                  </a:solidFill>
                  <a:latin typeface="Eras Ultra ITC" charset="0"/>
                </a:rPr>
                <a:t>One Theme!</a:t>
              </a:r>
            </a:p>
          </p:txBody>
        </p:sp>
        <p:sp>
          <p:nvSpPr>
            <p:cNvPr id="2372617" name="Text Box 9"/>
            <p:cNvSpPr txBox="1">
              <a:spLocks noChangeArrowheads="1"/>
            </p:cNvSpPr>
            <p:nvPr/>
          </p:nvSpPr>
          <p:spPr bwMode="auto">
            <a:xfrm>
              <a:off x="1978" y="144"/>
              <a:ext cx="1852" cy="271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flatTx/>
            </a:bodyPr>
            <a:lstStyle/>
            <a:p>
              <a:pPr algn="ctr">
                <a:spcBef>
                  <a:spcPct val="50000"/>
                </a:spcBef>
                <a:defRPr/>
              </a:pPr>
              <a:r>
                <a:rPr lang="en-US" sz="27700" i="0" dirty="0">
                  <a:solidFill>
                    <a:srgbClr val="E0014A"/>
                  </a:solidFill>
                  <a:effectLst>
                    <a:outerShdw blurRad="38100" dist="38100" dir="2700000" algn="tl">
                      <a:srgbClr val="C0C0C0"/>
                    </a:outerShdw>
                  </a:effectLst>
                  <a:latin typeface="Eras Bold ITC" pitchFamily="34" charset="0"/>
                  <a:cs typeface="+mn-cs"/>
                </a:rPr>
                <a:t>1</a:t>
              </a:r>
            </a:p>
          </p:txBody>
        </p:sp>
      </p:grpSp>
      <p:sp>
        <p:nvSpPr>
          <p:cNvPr id="2372618" name="Text Box 10"/>
          <p:cNvSpPr txBox="1">
            <a:spLocks noChangeArrowheads="1"/>
          </p:cNvSpPr>
          <p:nvPr/>
        </p:nvSpPr>
        <p:spPr bwMode="auto">
          <a:xfrm rot="-768755">
            <a:off x="1232508" y="4838909"/>
            <a:ext cx="2846695" cy="811221"/>
          </a:xfrm>
          <a:prstGeom prst="rect">
            <a:avLst/>
          </a:prstGeom>
          <a:solidFill>
            <a:srgbClr val="FF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algn="ctr">
              <a:defRPr/>
            </a:pPr>
            <a:r>
              <a:rPr lang="en-US" sz="4400" i="0" dirty="0">
                <a:solidFill>
                  <a:srgbClr val="FFFF00"/>
                </a:solidFill>
                <a:effectLst>
                  <a:outerShdw blurRad="38100" dist="38100" dir="2700000" algn="tl">
                    <a:srgbClr val="000000">
                      <a:alpha val="43137"/>
                    </a:srgbClr>
                  </a:outerShdw>
                </a:effectLst>
              </a:rPr>
              <a:t>amazing</a:t>
            </a:r>
            <a:endParaRPr lang="en-US" sz="8000" i="0" dirty="0">
              <a:solidFill>
                <a:srgbClr val="FFFF00"/>
              </a:solidFill>
              <a:effectLst>
                <a:outerShdw blurRad="38100" dist="38100" dir="2700000" algn="tl">
                  <a:srgbClr val="000000">
                    <a:alpha val="43137"/>
                  </a:srgbClr>
                </a:outerShdw>
              </a:effectLst>
            </a:endParaRPr>
          </a:p>
        </p:txBody>
      </p:sp>
      <p:pic>
        <p:nvPicPr>
          <p:cNvPr id="40971" name="Picture 2"/>
          <p:cNvPicPr>
            <a:picLocks noChangeAspect="1" noChangeArrowheads="1"/>
          </p:cNvPicPr>
          <p:nvPr/>
        </p:nvPicPr>
        <p:blipFill>
          <a:blip r:embed="rId3">
            <a:clrChange>
              <a:clrFrom>
                <a:srgbClr val="FEFFF6"/>
              </a:clrFrom>
              <a:clrTo>
                <a:srgbClr val="FEFFF6">
                  <a:alpha val="0"/>
                </a:srgbClr>
              </a:clrTo>
            </a:clrChange>
            <a:extLst>
              <a:ext uri="{28A0092B-C50C-407E-A947-70E740481C1C}">
                <a14:useLocalDpi xmlns:a14="http://schemas.microsoft.com/office/drawing/2010/main" val="0"/>
              </a:ext>
            </a:extLst>
          </a:blip>
          <a:srcRect/>
          <a:stretch>
            <a:fillRect/>
          </a:stretch>
        </p:blipFill>
        <p:spPr bwMode="auto">
          <a:xfrm>
            <a:off x="2414588" y="5589588"/>
            <a:ext cx="471487"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372614"/>
                                        </p:tgtEl>
                                        <p:attrNameLst>
                                          <p:attrName>style.visibility</p:attrName>
                                        </p:attrNameLst>
                                      </p:cBhvr>
                                      <p:to>
                                        <p:strVal val="visible"/>
                                      </p:to>
                                    </p:set>
                                    <p:animEffect transition="in" filter="fade">
                                      <p:cBhvr>
                                        <p:cTn id="14" dur="1000"/>
                                        <p:tgtEl>
                                          <p:spTgt spid="2372614"/>
                                        </p:tgtEl>
                                      </p:cBhvr>
                                    </p:animEffect>
                                    <p:anim calcmode="lin" valueType="num">
                                      <p:cBhvr>
                                        <p:cTn id="15" dur="1000" fill="hold"/>
                                        <p:tgtEl>
                                          <p:spTgt spid="2372614"/>
                                        </p:tgtEl>
                                        <p:attrNameLst>
                                          <p:attrName>ppt_x</p:attrName>
                                        </p:attrNameLst>
                                      </p:cBhvr>
                                      <p:tavLst>
                                        <p:tav tm="0">
                                          <p:val>
                                            <p:strVal val="#ppt_x-.1"/>
                                          </p:val>
                                        </p:tav>
                                        <p:tav tm="100000">
                                          <p:val>
                                            <p:strVal val="#ppt_x"/>
                                          </p:val>
                                        </p:tav>
                                      </p:tavLst>
                                    </p:anim>
                                    <p:anim calcmode="lin" valueType="num">
                                      <p:cBhvr>
                                        <p:cTn id="16" dur="1000" fill="hold"/>
                                        <p:tgtEl>
                                          <p:spTgt spid="237261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47" presetClass="entr" presetSubtype="0" fill="hold" nodeType="afterEffect">
                                  <p:stCondLst>
                                    <p:cond delay="0"/>
                                  </p:stCondLst>
                                  <p:childTnLst>
                                    <p:set>
                                      <p:cBhvr>
                                        <p:cTn id="19" dur="1" fill="hold">
                                          <p:stCondLst>
                                            <p:cond delay="0"/>
                                          </p:stCondLst>
                                        </p:cTn>
                                        <p:tgtEl>
                                          <p:spTgt spid="2372618"/>
                                        </p:tgtEl>
                                        <p:attrNameLst>
                                          <p:attrName>style.visibility</p:attrName>
                                        </p:attrNameLst>
                                      </p:cBhvr>
                                      <p:to>
                                        <p:strVal val="visible"/>
                                      </p:to>
                                    </p:set>
                                    <p:animEffect transition="in" filter="fade">
                                      <p:cBhvr>
                                        <p:cTn id="20" dur="1000"/>
                                        <p:tgtEl>
                                          <p:spTgt spid="2372618"/>
                                        </p:tgtEl>
                                      </p:cBhvr>
                                    </p:animEffect>
                                    <p:anim calcmode="lin" valueType="num">
                                      <p:cBhvr>
                                        <p:cTn id="21" dur="1000" fill="hold"/>
                                        <p:tgtEl>
                                          <p:spTgt spid="2372618"/>
                                        </p:tgtEl>
                                        <p:attrNameLst>
                                          <p:attrName>ppt_x</p:attrName>
                                        </p:attrNameLst>
                                      </p:cBhvr>
                                      <p:tavLst>
                                        <p:tav tm="0">
                                          <p:val>
                                            <p:strVal val="#ppt_x"/>
                                          </p:val>
                                        </p:tav>
                                        <p:tav tm="100000">
                                          <p:val>
                                            <p:strVal val="#ppt_x"/>
                                          </p:val>
                                        </p:tav>
                                      </p:tavLst>
                                    </p:anim>
                                    <p:anim calcmode="lin" valueType="num">
                                      <p:cBhvr>
                                        <p:cTn id="22" dur="1000" fill="hold"/>
                                        <p:tgtEl>
                                          <p:spTgt spid="2372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2186243" name="Text Box 3"/>
          <p:cNvSpPr txBox="1">
            <a:spLocks noChangeArrowheads="1"/>
          </p:cNvSpPr>
          <p:nvPr/>
        </p:nvSpPr>
        <p:spPr bwMode="auto">
          <a:xfrm>
            <a:off x="1038225" y="4819650"/>
            <a:ext cx="2320925" cy="1066800"/>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rgbClr val="FFFFFF"/>
                </a:solidFill>
                <a:latin typeface="Eras Bold ITC" pitchFamily="34" charset="0"/>
              </a:rPr>
              <a:t>Innocent LIFE</a:t>
            </a:r>
          </a:p>
        </p:txBody>
      </p:sp>
      <p:sp>
        <p:nvSpPr>
          <p:cNvPr id="67592" name="Rectangle 14"/>
          <p:cNvSpPr>
            <a:spLocks noGrp="1" noChangeArrowheads="1"/>
          </p:cNvSpPr>
          <p:nvPr>
            <p:ph type="title"/>
          </p:nvPr>
        </p:nvSpPr>
        <p:spPr/>
        <p:txBody>
          <a:bodyPr/>
          <a:lstStyle/>
          <a:p>
            <a:pPr eaLnBrk="1" hangingPunct="1"/>
            <a:r>
              <a:rPr lang="en-US" smtClean="0"/>
              <a:t>Payment</a:t>
            </a:r>
          </a:p>
        </p:txBody>
      </p:sp>
      <p:sp>
        <p:nvSpPr>
          <p:cNvPr id="2186245" name="Text Box 5"/>
          <p:cNvSpPr txBox="1">
            <a:spLocks noChangeArrowheads="1"/>
          </p:cNvSpPr>
          <p:nvPr/>
        </p:nvSpPr>
        <p:spPr bwMode="auto">
          <a:xfrm>
            <a:off x="876300" y="1958975"/>
            <a:ext cx="279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i="0">
                <a:solidFill>
                  <a:srgbClr val="333399"/>
                </a:solidFill>
                <a:latin typeface="Eras Bold ITC" panose="020B0907030504020204"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i="0">
                <a:solidFill>
                  <a:srgbClr val="333399"/>
                </a:solidFill>
                <a:latin typeface="Eras Bold ITC" panose="020B0907030504020204"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i="0">
                <a:solidFill>
                  <a:srgbClr val="333399"/>
                </a:solidFill>
                <a:latin typeface="Eras Bold ITC" panose="020B0907030504020204"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i="0">
                <a:solidFill>
                  <a:srgbClr val="333399"/>
                </a:solidFill>
                <a:latin typeface="Eras Bold ITC" panose="020B0907030504020204"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sz="1900" i="0">
                <a:solidFill>
                  <a:srgbClr val="997934"/>
                </a:solidFill>
                <a:latin typeface="Eras Demi ITC" panose="020B0805030504020804" pitchFamily="34" charset="0"/>
              </a:rPr>
              <a:t>Heb 9:22</a:t>
            </a:r>
            <a:r>
              <a:rPr lang="en-US" sz="1900" i="0">
                <a:solidFill>
                  <a:srgbClr val="FFFF66"/>
                </a:solidFill>
                <a:latin typeface="Eras Demi ITC" panose="020B0805030504020804" pitchFamily="34" charset="0"/>
              </a:rPr>
              <a:t> </a:t>
            </a:r>
            <a:r>
              <a:rPr lang="en-US" sz="1900" i="0">
                <a:solidFill>
                  <a:srgbClr val="333399"/>
                </a:solidFill>
                <a:latin typeface="Eras Demi ITC" panose="020B0805030504020804"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 or</a:t>
            </a:r>
          </a:p>
          <a:p>
            <a:pPr eaLnBrk="1" hangingPunct="1">
              <a:defRPr/>
            </a:pPr>
            <a:r>
              <a:rPr lang="en-US" sz="1600" i="0" smtClean="0">
                <a:solidFill>
                  <a:srgbClr val="760000"/>
                </a:solidFill>
                <a:latin typeface="Arial Black" pitchFamily="34" charset="0"/>
              </a:rPr>
              <a:t>SUBSTITUTES for </a:t>
            </a: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a:solidFill>
                  <a:srgbClr val="FFFF66"/>
                </a:solidFill>
                <a:latin typeface="Eras Bold ITC" pitchFamily="34" charset="0"/>
              </a:rPr>
              <a:t>Guilty LIFE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86245"/>
                                        </p:tgtEl>
                                        <p:attrNameLst>
                                          <p:attrName>style.visibility</p:attrName>
                                        </p:attrNameLst>
                                      </p:cBhvr>
                                      <p:to>
                                        <p:strVal val="visible"/>
                                      </p:to>
                                    </p:set>
                                    <p:anim calcmode="lin" valueType="num">
                                      <p:cBhvr>
                                        <p:cTn id="7" dur="1000" fill="hold"/>
                                        <p:tgtEl>
                                          <p:spTgt spid="2186245"/>
                                        </p:tgtEl>
                                        <p:attrNameLst>
                                          <p:attrName>ppt_x</p:attrName>
                                        </p:attrNameLst>
                                      </p:cBhvr>
                                      <p:tavLst>
                                        <p:tav tm="0">
                                          <p:val>
                                            <p:strVal val="#ppt_x-.2"/>
                                          </p:val>
                                        </p:tav>
                                        <p:tav tm="100000">
                                          <p:val>
                                            <p:strVal val="#ppt_x"/>
                                          </p:val>
                                        </p:tav>
                                      </p:tavLst>
                                    </p:anim>
                                    <p:anim calcmode="lin" valueType="num">
                                      <p:cBhvr>
                                        <p:cTn id="8" dur="1000" fill="hold"/>
                                        <p:tgtEl>
                                          <p:spTgt spid="2186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86245"/>
                                        </p:tgtEl>
                                      </p:cBhvr>
                                    </p:animEffect>
                                  </p:childTnLst>
                                </p:cTn>
                              </p:par>
                              <p:par>
                                <p:cTn id="10" presetID="29" presetClass="entr" presetSubtype="0" fill="hold" nodeType="withEffect">
                                  <p:stCondLst>
                                    <p:cond delay="0"/>
                                  </p:stCondLst>
                                  <p:childTnLst>
                                    <p:set>
                                      <p:cBhvr>
                                        <p:cTn id="11" dur="1" fill="hold">
                                          <p:stCondLst>
                                            <p:cond delay="0"/>
                                          </p:stCondLst>
                                        </p:cTn>
                                        <p:tgtEl>
                                          <p:spTgt spid="2186246"/>
                                        </p:tgtEl>
                                        <p:attrNameLst>
                                          <p:attrName>style.visibility</p:attrName>
                                        </p:attrNameLst>
                                      </p:cBhvr>
                                      <p:to>
                                        <p:strVal val="visible"/>
                                      </p:to>
                                    </p:set>
                                    <p:anim calcmode="lin" valueType="num">
                                      <p:cBhvr>
                                        <p:cTn id="12" dur="1000" fill="hold"/>
                                        <p:tgtEl>
                                          <p:spTgt spid="2186246"/>
                                        </p:tgtEl>
                                        <p:attrNameLst>
                                          <p:attrName>ppt_x</p:attrName>
                                        </p:attrNameLst>
                                      </p:cBhvr>
                                      <p:tavLst>
                                        <p:tav tm="0">
                                          <p:val>
                                            <p:strVal val="#ppt_x-.2"/>
                                          </p:val>
                                        </p:tav>
                                        <p:tav tm="100000">
                                          <p:val>
                                            <p:strVal val="#ppt_x"/>
                                          </p:val>
                                        </p:tav>
                                      </p:tavLst>
                                    </p:anim>
                                    <p:anim calcmode="lin" valueType="num">
                                      <p:cBhvr>
                                        <p:cTn id="13" dur="1000" fill="hold"/>
                                        <p:tgtEl>
                                          <p:spTgt spid="21862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8624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86247"/>
                                        </p:tgtEl>
                                        <p:attrNameLst>
                                          <p:attrName>style.visibility</p:attrName>
                                        </p:attrNameLst>
                                      </p:cBhvr>
                                      <p:to>
                                        <p:strVal val="visible"/>
                                      </p:to>
                                    </p:set>
                                    <p:anim calcmode="lin" valueType="num">
                                      <p:cBhvr>
                                        <p:cTn id="17" dur="1000" fill="hold"/>
                                        <p:tgtEl>
                                          <p:spTgt spid="2186247"/>
                                        </p:tgtEl>
                                        <p:attrNameLst>
                                          <p:attrName>ppt_x</p:attrName>
                                        </p:attrNameLst>
                                      </p:cBhvr>
                                      <p:tavLst>
                                        <p:tav tm="0">
                                          <p:val>
                                            <p:strVal val="#ppt_x-.2"/>
                                          </p:val>
                                        </p:tav>
                                        <p:tav tm="100000">
                                          <p:val>
                                            <p:strVal val="#ppt_x"/>
                                          </p:val>
                                        </p:tav>
                                      </p:tavLst>
                                    </p:anim>
                                    <p:anim calcmode="lin" valueType="num">
                                      <p:cBhvr>
                                        <p:cTn id="18" dur="1000" fill="hold"/>
                                        <p:tgtEl>
                                          <p:spTgt spid="218624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862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186249"/>
                                        </p:tgtEl>
                                        <p:attrNameLst>
                                          <p:attrName>style.visibility</p:attrName>
                                        </p:attrNameLst>
                                      </p:cBhvr>
                                      <p:to>
                                        <p:strVal val="visible"/>
                                      </p:to>
                                    </p:set>
                                    <p:anim calcmode="lin" valueType="num">
                                      <p:cBhvr>
                                        <p:cTn id="24" dur="1000" fill="hold"/>
                                        <p:tgtEl>
                                          <p:spTgt spid="2186249"/>
                                        </p:tgtEl>
                                        <p:attrNameLst>
                                          <p:attrName>ppt_x</p:attrName>
                                        </p:attrNameLst>
                                      </p:cBhvr>
                                      <p:tavLst>
                                        <p:tav tm="0">
                                          <p:val>
                                            <p:strVal val="#ppt_x-.2"/>
                                          </p:val>
                                        </p:tav>
                                        <p:tav tm="100000">
                                          <p:val>
                                            <p:strVal val="#ppt_x"/>
                                          </p:val>
                                        </p:tav>
                                      </p:tavLst>
                                    </p:anim>
                                    <p:anim calcmode="lin" valueType="num">
                                      <p:cBhvr>
                                        <p:cTn id="25" dur="1000" fill="hold"/>
                                        <p:tgtEl>
                                          <p:spTgt spid="21862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86249"/>
                                        </p:tgtEl>
                                      </p:cBhvr>
                                    </p:animEffect>
                                  </p:childTnLst>
                                </p:cTn>
                              </p:par>
                              <p:par>
                                <p:cTn id="27" presetID="29" presetClass="entr" presetSubtype="0" fill="hold" nodeType="withEffect">
                                  <p:stCondLst>
                                    <p:cond delay="0"/>
                                  </p:stCondLst>
                                  <p:childTnLst>
                                    <p:set>
                                      <p:cBhvr>
                                        <p:cTn id="28" dur="1" fill="hold">
                                          <p:stCondLst>
                                            <p:cond delay="0"/>
                                          </p:stCondLst>
                                        </p:cTn>
                                        <p:tgtEl>
                                          <p:spTgt spid="2186248"/>
                                        </p:tgtEl>
                                        <p:attrNameLst>
                                          <p:attrName>style.visibility</p:attrName>
                                        </p:attrNameLst>
                                      </p:cBhvr>
                                      <p:to>
                                        <p:strVal val="visible"/>
                                      </p:to>
                                    </p:set>
                                    <p:anim calcmode="lin" valueType="num">
                                      <p:cBhvr>
                                        <p:cTn id="29" dur="1000" fill="hold"/>
                                        <p:tgtEl>
                                          <p:spTgt spid="2186248"/>
                                        </p:tgtEl>
                                        <p:attrNameLst>
                                          <p:attrName>ppt_x</p:attrName>
                                        </p:attrNameLst>
                                      </p:cBhvr>
                                      <p:tavLst>
                                        <p:tav tm="0">
                                          <p:val>
                                            <p:strVal val="#ppt_x-.2"/>
                                          </p:val>
                                        </p:tav>
                                        <p:tav tm="100000">
                                          <p:val>
                                            <p:strVal val="#ppt_x"/>
                                          </p:val>
                                        </p:tav>
                                      </p:tavLst>
                                    </p:anim>
                                    <p:anim calcmode="lin" valueType="num">
                                      <p:cBhvr>
                                        <p:cTn id="30" dur="1000" fill="hold"/>
                                        <p:tgtEl>
                                          <p:spTgt spid="218624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8624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186250"/>
                                        </p:tgtEl>
                                        <p:attrNameLst>
                                          <p:attrName>style.visibility</p:attrName>
                                        </p:attrNameLst>
                                      </p:cBhvr>
                                      <p:to>
                                        <p:strVal val="visible"/>
                                      </p:to>
                                    </p:set>
                                    <p:anim calcmode="lin" valueType="num">
                                      <p:cBhvr>
                                        <p:cTn id="34" dur="1000" fill="hold"/>
                                        <p:tgtEl>
                                          <p:spTgt spid="2186250"/>
                                        </p:tgtEl>
                                        <p:attrNameLst>
                                          <p:attrName>ppt_x</p:attrName>
                                        </p:attrNameLst>
                                      </p:cBhvr>
                                      <p:tavLst>
                                        <p:tav tm="0">
                                          <p:val>
                                            <p:strVal val="#ppt_x-.2"/>
                                          </p:val>
                                        </p:tav>
                                        <p:tav tm="100000">
                                          <p:val>
                                            <p:strVal val="#ppt_x"/>
                                          </p:val>
                                        </p:tav>
                                      </p:tavLst>
                                    </p:anim>
                                    <p:anim calcmode="lin" valueType="num">
                                      <p:cBhvr>
                                        <p:cTn id="35" dur="1000" fill="hold"/>
                                        <p:tgtEl>
                                          <p:spTgt spid="218625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862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186243"/>
                                        </p:tgtEl>
                                        <p:attrNameLst>
                                          <p:attrName>style.visibility</p:attrName>
                                        </p:attrNameLst>
                                      </p:cBhvr>
                                      <p:to>
                                        <p:strVal val="visible"/>
                                      </p:to>
                                    </p:set>
                                    <p:anim calcmode="lin" valueType="num">
                                      <p:cBhvr>
                                        <p:cTn id="41" dur="1000" fill="hold"/>
                                        <p:tgtEl>
                                          <p:spTgt spid="2186243"/>
                                        </p:tgtEl>
                                        <p:attrNameLst>
                                          <p:attrName>ppt_x</p:attrName>
                                        </p:attrNameLst>
                                      </p:cBhvr>
                                      <p:tavLst>
                                        <p:tav tm="0">
                                          <p:val>
                                            <p:strVal val="#ppt_x-.2"/>
                                          </p:val>
                                        </p:tav>
                                        <p:tav tm="100000">
                                          <p:val>
                                            <p:strVal val="#ppt_x"/>
                                          </p:val>
                                        </p:tav>
                                      </p:tavLst>
                                    </p:anim>
                                    <p:anim calcmode="lin" valueType="num">
                                      <p:cBhvr>
                                        <p:cTn id="42" dur="1000" fill="hold"/>
                                        <p:tgtEl>
                                          <p:spTgt spid="218624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86243"/>
                                        </p:tgtEl>
                                      </p:cBhvr>
                                    </p:animEffect>
                                  </p:childTnLst>
                                </p:cTn>
                              </p:par>
                              <p:par>
                                <p:cTn id="44" presetID="29" presetClass="entr" presetSubtype="0" fill="hold" nodeType="withEffect">
                                  <p:stCondLst>
                                    <p:cond delay="0"/>
                                  </p:stCondLst>
                                  <p:childTnLst>
                                    <p:set>
                                      <p:cBhvr>
                                        <p:cTn id="45" dur="1" fill="hold">
                                          <p:stCondLst>
                                            <p:cond delay="0"/>
                                          </p:stCondLst>
                                        </p:cTn>
                                        <p:tgtEl>
                                          <p:spTgt spid="2186252"/>
                                        </p:tgtEl>
                                        <p:attrNameLst>
                                          <p:attrName>style.visibility</p:attrName>
                                        </p:attrNameLst>
                                      </p:cBhvr>
                                      <p:to>
                                        <p:strVal val="visible"/>
                                      </p:to>
                                    </p:set>
                                    <p:anim calcmode="lin" valueType="num">
                                      <p:cBhvr>
                                        <p:cTn id="46" dur="1000" fill="hold"/>
                                        <p:tgtEl>
                                          <p:spTgt spid="2186252"/>
                                        </p:tgtEl>
                                        <p:attrNameLst>
                                          <p:attrName>ppt_x</p:attrName>
                                        </p:attrNameLst>
                                      </p:cBhvr>
                                      <p:tavLst>
                                        <p:tav tm="0">
                                          <p:val>
                                            <p:strVal val="#ppt_x-.2"/>
                                          </p:val>
                                        </p:tav>
                                        <p:tav tm="100000">
                                          <p:val>
                                            <p:strVal val="#ppt_x"/>
                                          </p:val>
                                        </p:tav>
                                      </p:tavLst>
                                    </p:anim>
                                    <p:anim calcmode="lin" valueType="num">
                                      <p:cBhvr>
                                        <p:cTn id="47" dur="1000" fill="hold"/>
                                        <p:tgtEl>
                                          <p:spTgt spid="218625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86252"/>
                                        </p:tgtEl>
                                      </p:cBhvr>
                                    </p:animEffect>
                                  </p:childTnLst>
                                </p:cTn>
                              </p:par>
                              <p:par>
                                <p:cTn id="49" presetID="29" presetClass="entr" presetSubtype="0" fill="hold" nodeType="withEffect">
                                  <p:stCondLst>
                                    <p:cond delay="0"/>
                                  </p:stCondLst>
                                  <p:childTnLst>
                                    <p:set>
                                      <p:cBhvr>
                                        <p:cTn id="50" dur="1" fill="hold">
                                          <p:stCondLst>
                                            <p:cond delay="0"/>
                                          </p:stCondLst>
                                        </p:cTn>
                                        <p:tgtEl>
                                          <p:spTgt spid="2186253"/>
                                        </p:tgtEl>
                                        <p:attrNameLst>
                                          <p:attrName>style.visibility</p:attrName>
                                        </p:attrNameLst>
                                      </p:cBhvr>
                                      <p:to>
                                        <p:strVal val="visible"/>
                                      </p:to>
                                    </p:set>
                                    <p:anim calcmode="lin" valueType="num">
                                      <p:cBhvr>
                                        <p:cTn id="51" dur="1000" fill="hold"/>
                                        <p:tgtEl>
                                          <p:spTgt spid="2186253"/>
                                        </p:tgtEl>
                                        <p:attrNameLst>
                                          <p:attrName>ppt_x</p:attrName>
                                        </p:attrNameLst>
                                      </p:cBhvr>
                                      <p:tavLst>
                                        <p:tav tm="0">
                                          <p:val>
                                            <p:strVal val="#ppt_x-.2"/>
                                          </p:val>
                                        </p:tav>
                                        <p:tav tm="100000">
                                          <p:val>
                                            <p:strVal val="#ppt_x"/>
                                          </p:val>
                                        </p:tav>
                                      </p:tavLst>
                                    </p:anim>
                                    <p:anim calcmode="lin" valueType="num">
                                      <p:cBhvr>
                                        <p:cTn id="52" dur="1000" fill="hold"/>
                                        <p:tgtEl>
                                          <p:spTgt spid="218625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186253"/>
                                        </p:tgtEl>
                                      </p:cBhvr>
                                    </p:animEffect>
                                  </p:childTnLst>
                                </p:cTn>
                              </p:par>
                            </p:childTnLst>
                          </p:cTn>
                        </p:par>
                        <p:par>
                          <p:cTn id="54" fill="hold" nodeType="afterGroup">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186251"/>
                                        </p:tgtEl>
                                        <p:attrNameLst>
                                          <p:attrName>style.visibility</p:attrName>
                                        </p:attrNameLst>
                                      </p:cBhvr>
                                      <p:to>
                                        <p:strVal val="visible"/>
                                      </p:to>
                                    </p:set>
                                    <p:animEffect transition="in" filter="fade">
                                      <p:cBhvr>
                                        <p:cTn id="57" dur="1000"/>
                                        <p:tgtEl>
                                          <p:spTgt spid="2186251"/>
                                        </p:tgtEl>
                                      </p:cBhvr>
                                    </p:animEffect>
                                    <p:anim calcmode="lin" valueType="num">
                                      <p:cBhvr>
                                        <p:cTn id="58" dur="1000" fill="hold"/>
                                        <p:tgtEl>
                                          <p:spTgt spid="2186251"/>
                                        </p:tgtEl>
                                        <p:attrNameLst>
                                          <p:attrName>ppt_x</p:attrName>
                                        </p:attrNameLst>
                                      </p:cBhvr>
                                      <p:tavLst>
                                        <p:tav tm="0">
                                          <p:val>
                                            <p:strVal val="#ppt_x"/>
                                          </p:val>
                                        </p:tav>
                                        <p:tav tm="100000">
                                          <p:val>
                                            <p:strVal val="#ppt_x"/>
                                          </p:val>
                                        </p:tav>
                                      </p:tavLst>
                                    </p:anim>
                                    <p:anim calcmode="lin" valueType="num">
                                      <p:cBhvr>
                                        <p:cTn id="59" dur="1000" fill="hold"/>
                                        <p:tgtEl>
                                          <p:spTgt spid="2186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45" grpId="0"/>
      <p:bldP spid="2186247" grpId="0"/>
      <p:bldP spid="2186249" grpId="0"/>
      <p:bldP spid="2186250" grpId="0"/>
      <p:bldP spid="21862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Circular Arrow 50"/>
          <p:cNvGrpSpPr>
            <a:grpSpLocks/>
          </p:cNvGrpSpPr>
          <p:nvPr/>
        </p:nvGrpSpPr>
        <p:grpSpPr bwMode="auto">
          <a:xfrm>
            <a:off x="1811338" y="4586288"/>
            <a:ext cx="5734050" cy="1597025"/>
            <a:chOff x="1613" y="2849"/>
            <a:chExt cx="2672" cy="1006"/>
          </a:xfrm>
        </p:grpSpPr>
        <p:pic>
          <p:nvPicPr>
            <p:cNvPr id="68668" name="Circular Arrow 5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 y="2849"/>
              <a:ext cx="2672" cy="1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69" name="Text Box 65"/>
            <p:cNvSpPr txBox="1">
              <a:spLocks noChangeArrowheads="1"/>
            </p:cNvSpPr>
            <p:nvPr/>
          </p:nvSpPr>
          <p:spPr bwMode="auto">
            <a:xfrm rot="10800000">
              <a:off x="2041" y="2371"/>
              <a:ext cx="1683" cy="1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rgbClr val="000000"/>
              </a:solidFill>
              <a:latin typeface="Eras Medium ITC" pitchFamily="34" charset="0"/>
            </a:endParaRPr>
          </a:p>
        </p:txBody>
      </p:sp>
      <p:sp>
        <p:nvSpPr>
          <p:cNvPr id="68614" name="Rectangle 2"/>
          <p:cNvSpPr>
            <a:spLocks noGrp="1" noChangeArrowheads="1"/>
          </p:cNvSpPr>
          <p:nvPr>
            <p:ph type="title"/>
          </p:nvPr>
        </p:nvSpPr>
        <p:spPr/>
        <p:txBody>
          <a:bodyPr/>
          <a:lstStyle/>
          <a:p>
            <a:pPr eaLnBrk="1" hangingPunct="1"/>
            <a:r>
              <a:rPr lang="en-US" smtClean="0"/>
              <a:t>Animal Sacrifice</a:t>
            </a:r>
          </a:p>
        </p:txBody>
      </p:sp>
      <p:pic>
        <p:nvPicPr>
          <p:cNvPr id="2781191" name="Picture 7" descr="j0275764"/>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3224213" y="2620963"/>
            <a:ext cx="1731962" cy="1831975"/>
          </a:xfrm>
          <a:ln w="38100">
            <a:solidFill>
              <a:schemeClr val="tx1"/>
            </a:solidFill>
            <a:miter lim="800000"/>
            <a:headEnd/>
            <a:tailEnd/>
          </a:ln>
        </p:spPr>
      </p:pic>
      <p:sp>
        <p:nvSpPr>
          <p:cNvPr id="6861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sz="1600" b="1" i="0">
              <a:solidFill>
                <a:srgbClr val="FFFFFF"/>
              </a:solidFill>
              <a:latin typeface="Arial Black" panose="020B0A04020102020204"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sz="1600" b="1" i="0">
              <a:solidFill>
                <a:srgbClr val="FFFFFF"/>
              </a:solidFill>
              <a:latin typeface="Arial Black" panose="020B0A04020102020204"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Down">
              <a:avLst>
                <a:gd name="adj" fmla="val 646961"/>
              </a:avLst>
            </a:prstTxWarp>
          </a:bodyPr>
          <a:lstStyle/>
          <a:p>
            <a:pPr algn="ctr"/>
            <a:r>
              <a:rPr lang="en-US" kern="10" spc="640">
                <a:solidFill>
                  <a:srgbClr val="333399"/>
                </a:solidFill>
                <a:latin typeface="Arial Black" panose="020B0A04020102020204" pitchFamily="34" charset="0"/>
              </a:rPr>
              <a:t>REPRESENTATIVE DEATH</a:t>
            </a:r>
          </a:p>
        </p:txBody>
      </p:sp>
      <p:pic>
        <p:nvPicPr>
          <p:cNvPr id="2781241" name="Picture 57" descr="guyb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9863" y="2817813"/>
            <a:ext cx="579437"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pic>
        <p:nvPicPr>
          <p:cNvPr id="2781243" name="Picture 59" descr="guywh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9825" y="2876550"/>
            <a:ext cx="1146175"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SINNER</a:t>
            </a:r>
          </a:p>
        </p:txBody>
      </p:sp>
      <p:sp>
        <p:nvSpPr>
          <p:cNvPr id="2781246" name="Text Box 62"/>
          <p:cNvSpPr txBox="1">
            <a:spLocks noChangeArrowheads="1"/>
          </p:cNvSpPr>
          <p:nvPr/>
        </p:nvSpPr>
        <p:spPr bwMode="auto">
          <a:xfrm>
            <a:off x="5881688" y="4356100"/>
            <a:ext cx="2162175" cy="336550"/>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SANCTIFIED</a:t>
            </a:r>
          </a:p>
        </p:txBody>
      </p:sp>
      <p:sp>
        <p:nvSpPr>
          <p:cNvPr id="2781247" name="Text Box 63"/>
          <p:cNvSpPr txBox="1">
            <a:spLocks noChangeArrowheads="1"/>
          </p:cNvSpPr>
          <p:nvPr/>
        </p:nvSpPr>
        <p:spPr bwMode="auto">
          <a:xfrm>
            <a:off x="1392238" y="4070350"/>
            <a:ext cx="2162175" cy="581025"/>
          </a:xfrm>
          <a:prstGeom prst="rect">
            <a:avLst/>
          </a:prstGeom>
          <a:noFill/>
          <a:ln w="9525" algn="ctr">
            <a:noFill/>
            <a:miter lim="800000"/>
            <a:headEnd/>
            <a:tailEnd/>
          </a:ln>
          <a:effectLst/>
        </p:spPr>
        <p:txBody>
          <a:bodyPr>
            <a:spAutoFit/>
            <a:flatTx/>
          </a:bodyPr>
          <a:lstStyle/>
          <a:p>
            <a:pPr algn="ctr">
              <a:spcBef>
                <a:spcPct val="50000"/>
              </a:spcBef>
              <a:defRPr/>
            </a:pPr>
            <a:r>
              <a:rPr lang="en-US" sz="1600" i="0">
                <a:solidFill>
                  <a:srgbClr val="000080"/>
                </a:solidFill>
                <a:effectLst>
                  <a:outerShdw blurRad="38100" dist="38100" dir="2700000" algn="tl">
                    <a:srgbClr val="C0C0C0"/>
                  </a:outerShdw>
                </a:effectLst>
                <a:latin typeface="Eras Bold ITC" pitchFamily="34" charset="0"/>
                <a:cs typeface="+mn-cs"/>
              </a:rPr>
              <a:t>INNOCENT SACRIFICE</a:t>
            </a:r>
          </a:p>
        </p:txBody>
      </p:sp>
      <p:grpSp>
        <p:nvGrpSpPr>
          <p:cNvPr id="68625" name="Group 65"/>
          <p:cNvGrpSpPr>
            <a:grpSpLocks/>
          </p:cNvGrpSpPr>
          <p:nvPr/>
        </p:nvGrpSpPr>
        <p:grpSpPr bwMode="auto">
          <a:xfrm>
            <a:off x="1587500" y="2944813"/>
            <a:ext cx="1343025" cy="1077912"/>
            <a:chOff x="2738" y="3406"/>
            <a:chExt cx="651" cy="522"/>
          </a:xfrm>
        </p:grpSpPr>
        <p:sp>
          <p:nvSpPr>
            <p:cNvPr id="6863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3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4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5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866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lgn="ct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mn-cs"/>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800" i="0" smtClean="0">
                <a:solidFill>
                  <a:srgbClr val="333399"/>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lgn="ct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mn-cs"/>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mn-cs"/>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MERCY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81191"/>
                                        </p:tgtEl>
                                        <p:attrNameLst>
                                          <p:attrName>style.visibility</p:attrName>
                                        </p:attrNameLst>
                                      </p:cBhvr>
                                      <p:to>
                                        <p:strVal val="visible"/>
                                      </p:to>
                                    </p:set>
                                    <p:animEffect transition="in" filter="slide(fromBottom)">
                                      <p:cBhvr>
                                        <p:cTn id="7" dur="500"/>
                                        <p:tgtEl>
                                          <p:spTgt spid="2781191"/>
                                        </p:tgtEl>
                                      </p:cBhvr>
                                    </p:animEffect>
                                  </p:childTnLst>
                                </p:cTn>
                              </p:par>
                              <p:par>
                                <p:cTn id="8" presetID="0" presetClass="path" presetSubtype="0" accel="50000" decel="50000" fill="hold" grpId="0" nodeType="withEffect">
                                  <p:stCondLst>
                                    <p:cond delay="0"/>
                                  </p:stCondLst>
                                  <p:childTnLst>
                                    <p:animMotion origin="layout" path="M 4.44444E-6 -0.02312 C -0.00053 -0.02682 0.00086 -0.05017 0.00017 -0.05341 C -0.00053 -0.05595 0.00243 -0.08763 0.00156 -0.09017 C -0.00191 -0.11583 0.00173 -0.13294 -0.00938 -0.1563 C -0.0125 -0.16901 -0.02292 -0.18335 -0.02848 -0.19445 C -0.03577 -0.20971 -0.04219 -0.21942 -0.05191 -0.23283 C -0.05469 -0.23676 -0.0625 -0.24462 -0.0658 -0.24763 C -0.07223 -0.25317 -0.07431 -0.25942 -0.08178 -0.26265 C -0.08664 -0.27005 -0.10487 -0.27005 -0.11164 -0.27306 C -0.12223 -0.28624 -0.15122 -0.2763 -0.16511 -0.27953 C -0.21459 -0.27815 -0.21615 -0.28115 -0.25712 -0.2578 C -0.27605 -0.24508 -0.27969 -0.24416 -0.28594 -0.23005 C -0.28924 -0.22381 -0.2908 -0.21687 -0.29393 -0.21109 C -0.29549 -0.20855 -0.3066 -0.18843 -0.30816 -0.18612 C -0.31146 -0.1808 -0.30209 -0.19606 -0.30487 -0.18982 C -0.30868 -0.18104 -0.31476 -0.17271 -0.31928 -0.16439 C -0.32101 -0.15699 -0.32275 -0.1526 -0.32674 -0.14728 C -0.32917 -0.13479 -0.34046 -0.10242 -0.34271 -0.09017 C -0.34705 -0.05826 -0.34011 -0.08554 -0.34948 -0.02589 " pathEditMode="relative" rAng="0" ptsTypes="fffffffffffffffffff">
                                      <p:cBhvr>
                                        <p:cTn id="9" dur="5000" fill="hold"/>
                                        <p:tgtEl>
                                          <p:spTgt spid="2781235"/>
                                        </p:tgtEl>
                                        <p:attrNameLst>
                                          <p:attrName>ppt_x</p:attrName>
                                          <p:attrName>ppt_y</p:attrName>
                                        </p:attrNameLst>
                                      </p:cBhvr>
                                      <p:rCtr x="-17400" y="-13200"/>
                                    </p:animMotion>
                                  </p:childTnLst>
                                </p:cTn>
                              </p:par>
                              <p:par>
                                <p:cTn id="10" presetID="3" presetClass="entr" presetSubtype="0" fill="hold" grpId="0" nodeType="withEffect">
                                  <p:stCondLst>
                                    <p:cond delay="0"/>
                                  </p:stCondLst>
                                  <p:childTnLst>
                                    <p:set>
                                      <p:cBhvr>
                                        <p:cTn id="11" dur="1" fill="hold">
                                          <p:stCondLst>
                                            <p:cond delay="0"/>
                                          </p:stCondLst>
                                        </p:cTn>
                                        <p:tgtEl>
                                          <p:spTgt spid="2781240"/>
                                        </p:tgtEl>
                                        <p:attrNameLst>
                                          <p:attrName>style.visibility</p:attrName>
                                        </p:attrNameLst>
                                      </p:cBhvr>
                                      <p:to>
                                        <p:strVal val="visible"/>
                                      </p:to>
                                    </p:set>
                                  </p:childTnLst>
                                </p:cTn>
                              </p:par>
                            </p:childTnLst>
                          </p:cTn>
                        </p:par>
                        <p:par>
                          <p:cTn id="12" fill="hold" nodeType="afterGroup">
                            <p:stCondLst>
                              <p:cond delay="5000"/>
                            </p:stCondLst>
                            <p:childTnLst>
                              <p:par>
                                <p:cTn id="13" presetID="53" presetClass="exit" presetSubtype="0" fill="hold" nodeType="afterEffect">
                                  <p:stCondLst>
                                    <p:cond delay="0"/>
                                  </p:stCondLst>
                                  <p:childTnLst>
                                    <p:anim calcmode="lin" valueType="num">
                                      <p:cBhvr>
                                        <p:cTn id="14" dur="2000"/>
                                        <p:tgtEl>
                                          <p:spTgt spid="2781241"/>
                                        </p:tgtEl>
                                        <p:attrNameLst>
                                          <p:attrName>ppt_w</p:attrName>
                                        </p:attrNameLst>
                                      </p:cBhvr>
                                      <p:tavLst>
                                        <p:tav tm="0">
                                          <p:val>
                                            <p:strVal val="ppt_w"/>
                                          </p:val>
                                        </p:tav>
                                        <p:tav tm="100000">
                                          <p:val>
                                            <p:fltVal val="0"/>
                                          </p:val>
                                        </p:tav>
                                      </p:tavLst>
                                    </p:anim>
                                    <p:anim calcmode="lin" valueType="num">
                                      <p:cBhvr>
                                        <p:cTn id="15" dur="2000"/>
                                        <p:tgtEl>
                                          <p:spTgt spid="2781241"/>
                                        </p:tgtEl>
                                        <p:attrNameLst>
                                          <p:attrName>ppt_h</p:attrName>
                                        </p:attrNameLst>
                                      </p:cBhvr>
                                      <p:tavLst>
                                        <p:tav tm="0">
                                          <p:val>
                                            <p:strVal val="ppt_h"/>
                                          </p:val>
                                        </p:tav>
                                        <p:tav tm="100000">
                                          <p:val>
                                            <p:fltVal val="0"/>
                                          </p:val>
                                        </p:tav>
                                      </p:tavLst>
                                    </p:anim>
                                    <p:animEffect transition="out" filter="fade">
                                      <p:cBhvr>
                                        <p:cTn id="16" dur="2000"/>
                                        <p:tgtEl>
                                          <p:spTgt spid="2781241"/>
                                        </p:tgtEl>
                                      </p:cBhvr>
                                    </p:animEffect>
                                    <p:set>
                                      <p:cBhvr>
                                        <p:cTn id="17" dur="1" fill="hold">
                                          <p:stCondLst>
                                            <p:cond delay="1999"/>
                                          </p:stCondLst>
                                        </p:cTn>
                                        <p:tgtEl>
                                          <p:spTgt spid="278124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781243"/>
                                        </p:tgtEl>
                                        <p:attrNameLst>
                                          <p:attrName>style.visibility</p:attrName>
                                        </p:attrNameLst>
                                      </p:cBhvr>
                                      <p:to>
                                        <p:strVal val="visible"/>
                                      </p:to>
                                    </p:set>
                                    <p:animEffect transition="in" filter="fade">
                                      <p:cBhvr>
                                        <p:cTn id="20" dur="2000"/>
                                        <p:tgtEl>
                                          <p:spTgt spid="27812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81242"/>
                                        </p:tgtEl>
                                        <p:attrNameLst>
                                          <p:attrName>style.visibility</p:attrName>
                                        </p:attrNameLst>
                                      </p:cBhvr>
                                      <p:to>
                                        <p:strVal val="visible"/>
                                      </p:to>
                                    </p:set>
                                    <p:animEffect transition="in" filter="fade">
                                      <p:cBhvr>
                                        <p:cTn id="23" dur="2000"/>
                                        <p:tgtEl>
                                          <p:spTgt spid="2781242"/>
                                        </p:tgtEl>
                                      </p:cBhvr>
                                    </p:animEffect>
                                  </p:childTnLst>
                                </p:cTn>
                              </p:par>
                              <p:par>
                                <p:cTn id="24" presetID="10" presetClass="exit" presetSubtype="0" fill="hold" grpId="0" nodeType="withEffect">
                                  <p:stCondLst>
                                    <p:cond delay="0"/>
                                  </p:stCondLst>
                                  <p:childTnLst>
                                    <p:animEffect transition="out" filter="fade">
                                      <p:cBhvr>
                                        <p:cTn id="25" dur="2000"/>
                                        <p:tgtEl>
                                          <p:spTgt spid="2781245"/>
                                        </p:tgtEl>
                                      </p:cBhvr>
                                    </p:animEffect>
                                    <p:set>
                                      <p:cBhvr>
                                        <p:cTn id="26" dur="1" fill="hold">
                                          <p:stCondLst>
                                            <p:cond delay="1999"/>
                                          </p:stCondLst>
                                        </p:cTn>
                                        <p:tgtEl>
                                          <p:spTgt spid="278124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781246"/>
                                        </p:tgtEl>
                                        <p:attrNameLst>
                                          <p:attrName>style.visibility</p:attrName>
                                        </p:attrNameLst>
                                      </p:cBhvr>
                                      <p:to>
                                        <p:strVal val="visible"/>
                                      </p:to>
                                    </p:set>
                                    <p:animEffect transition="in" filter="fade">
                                      <p:cBhvr>
                                        <p:cTn id="29" dur="3000"/>
                                        <p:tgtEl>
                                          <p:spTgt spid="27812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81247"/>
                                        </p:tgtEl>
                                        <p:attrNameLst>
                                          <p:attrName>style.visibility</p:attrName>
                                        </p:attrNameLst>
                                      </p:cBhvr>
                                      <p:to>
                                        <p:strVal val="visible"/>
                                      </p:to>
                                    </p:set>
                                    <p:animEffect transition="in" filter="fade">
                                      <p:cBhvr>
                                        <p:cTn id="32" dur="3000"/>
                                        <p:tgtEl>
                                          <p:spTgt spid="27812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81280"/>
                                        </p:tgtEl>
                                        <p:attrNameLst>
                                          <p:attrName>style.visibility</p:attrName>
                                        </p:attrNameLst>
                                      </p:cBhvr>
                                      <p:to>
                                        <p:strVal val="visible"/>
                                      </p:to>
                                    </p:set>
                                    <p:animEffect transition="in" filter="fade">
                                      <p:cBhvr>
                                        <p:cTn id="35" dur="2000"/>
                                        <p:tgtEl>
                                          <p:spTgt spid="27812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2000"/>
                                        <p:tgtEl>
                                          <p:spTgt spid="50"/>
                                        </p:tgtEl>
                                      </p:cBhvr>
                                    </p:animEffect>
                                  </p:childTnLst>
                                </p:cTn>
                              </p:par>
                              <p:par>
                                <p:cTn id="41" presetID="22" presetClass="entr" presetSubtype="2"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right)">
                                      <p:cBhvr>
                                        <p:cTn id="43" dur="2000"/>
                                        <p:tgtEl>
                                          <p:spTgt spid="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2000"/>
                                        <p:tgtEl>
                                          <p:spTgt spid="51"/>
                                        </p:tgtEl>
                                      </p:cBhvr>
                                    </p:animEffect>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2000"/>
                                        <p:tgtEl>
                                          <p:spTgt spid="49"/>
                                        </p:tgtEl>
                                      </p:cBhvr>
                                    </p:animEffect>
                                  </p:childTnLst>
                                </p:cTn>
                              </p:par>
                            </p:childTnLst>
                          </p:cTn>
                        </p:par>
                        <p:par>
                          <p:cTn id="52" fill="hold" nodeType="afterGroup">
                            <p:stCondLst>
                              <p:cond delay="2000"/>
                            </p:stCondLst>
                            <p:childTnLst>
                              <p:par>
                                <p:cTn id="53" presetID="37" presetClass="entr" presetSubtype="0" fill="hold" nodeType="afterEffect">
                                  <p:stCondLst>
                                    <p:cond delay="0"/>
                                  </p:stCondLst>
                                  <p:childTnLst>
                                    <p:set>
                                      <p:cBhvr>
                                        <p:cTn id="54" dur="1" fill="hold">
                                          <p:stCondLst>
                                            <p:cond delay="0"/>
                                          </p:stCondLst>
                                        </p:cTn>
                                        <p:tgtEl>
                                          <p:spTgt spid="2912304"/>
                                        </p:tgtEl>
                                        <p:attrNameLst>
                                          <p:attrName>style.visibility</p:attrName>
                                        </p:attrNameLst>
                                      </p:cBhvr>
                                      <p:to>
                                        <p:strVal val="visible"/>
                                      </p:to>
                                    </p:set>
                                    <p:animEffect transition="in" filter="fade">
                                      <p:cBhvr>
                                        <p:cTn id="55" dur="1000"/>
                                        <p:tgtEl>
                                          <p:spTgt spid="2912304"/>
                                        </p:tgtEl>
                                      </p:cBhvr>
                                    </p:animEffect>
                                    <p:anim calcmode="lin" valueType="num">
                                      <p:cBhvr>
                                        <p:cTn id="56" dur="1000" fill="hold"/>
                                        <p:tgtEl>
                                          <p:spTgt spid="2912304"/>
                                        </p:tgtEl>
                                        <p:attrNameLst>
                                          <p:attrName>ppt_x</p:attrName>
                                        </p:attrNameLst>
                                      </p:cBhvr>
                                      <p:tavLst>
                                        <p:tav tm="0">
                                          <p:val>
                                            <p:strVal val="#ppt_x"/>
                                          </p:val>
                                        </p:tav>
                                        <p:tav tm="100000">
                                          <p:val>
                                            <p:strVal val="#ppt_x"/>
                                          </p:val>
                                        </p:tav>
                                      </p:tavLst>
                                    </p:anim>
                                    <p:anim calcmode="lin" valueType="num">
                                      <p:cBhvr>
                                        <p:cTn id="57" dur="900" decel="100000" fill="hold"/>
                                        <p:tgtEl>
                                          <p:spTgt spid="29123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12304"/>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3000"/>
                            </p:stCondLst>
                            <p:childTnLst>
                              <p:par>
                                <p:cTn id="60" presetID="37" presetClass="entr" presetSubtype="0" fill="hold" nodeType="afterEffect">
                                  <p:stCondLst>
                                    <p:cond delay="0"/>
                                  </p:stCondLst>
                                  <p:childTnLst>
                                    <p:set>
                                      <p:cBhvr>
                                        <p:cTn id="61" dur="1" fill="hold">
                                          <p:stCondLst>
                                            <p:cond delay="0"/>
                                          </p:stCondLst>
                                        </p:cTn>
                                        <p:tgtEl>
                                          <p:spTgt spid="2912305"/>
                                        </p:tgtEl>
                                        <p:attrNameLst>
                                          <p:attrName>style.visibility</p:attrName>
                                        </p:attrNameLst>
                                      </p:cBhvr>
                                      <p:to>
                                        <p:strVal val="visible"/>
                                      </p:to>
                                    </p:set>
                                    <p:animEffect transition="in" filter="fade">
                                      <p:cBhvr>
                                        <p:cTn id="62" dur="1000"/>
                                        <p:tgtEl>
                                          <p:spTgt spid="2912305"/>
                                        </p:tgtEl>
                                      </p:cBhvr>
                                    </p:animEffect>
                                    <p:anim calcmode="lin" valueType="num">
                                      <p:cBhvr>
                                        <p:cTn id="63" dur="1000" fill="hold"/>
                                        <p:tgtEl>
                                          <p:spTgt spid="2912305"/>
                                        </p:tgtEl>
                                        <p:attrNameLst>
                                          <p:attrName>ppt_x</p:attrName>
                                        </p:attrNameLst>
                                      </p:cBhvr>
                                      <p:tavLst>
                                        <p:tav tm="0">
                                          <p:val>
                                            <p:strVal val="#ppt_x"/>
                                          </p:val>
                                        </p:tav>
                                        <p:tav tm="100000">
                                          <p:val>
                                            <p:strVal val="#ppt_x"/>
                                          </p:val>
                                        </p:tav>
                                      </p:tavLst>
                                    </p:anim>
                                    <p:anim calcmode="lin" valueType="num">
                                      <p:cBhvr>
                                        <p:cTn id="64" dur="900" decel="100000" fill="hold"/>
                                        <p:tgtEl>
                                          <p:spTgt spid="291230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9123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235" grpId="0" animBg="1"/>
      <p:bldP spid="2781240" grpId="0" animBg="1"/>
      <p:bldP spid="2781242" grpId="0" animBg="1"/>
      <p:bldP spid="2781245" grpId="0"/>
      <p:bldP spid="2781246" grpId="0"/>
      <p:bldP spid="2781247" grpId="0"/>
      <p:bldP spid="27812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j0275764"/>
          <p:cNvPicPr>
            <a:picLocks noChangeAspect="1" noChangeArrowheads="1"/>
          </p:cNvPicPr>
          <p:nvPr/>
        </p:nvPicPr>
        <p:blipFill>
          <a:blip r:embed="rId3"/>
          <a:srcRect/>
          <a:stretch>
            <a:fillRect/>
          </a:stretch>
        </p:blipFill>
        <p:spPr bwMode="auto">
          <a:xfrm>
            <a:off x="983993" y="2346106"/>
            <a:ext cx="2943784" cy="311364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98532" name="Rectangle 4"/>
          <p:cNvSpPr>
            <a:spLocks noGrp="1" noChangeArrowheads="1"/>
          </p:cNvSpPr>
          <p:nvPr>
            <p:ph type="body" sz="half" idx="4294967295"/>
          </p:nvPr>
        </p:nvSpPr>
        <p:spPr>
          <a:xfrm>
            <a:off x="358775" y="1042988"/>
            <a:ext cx="4038600" cy="1150937"/>
          </a:xfrm>
        </p:spPr>
        <p:txBody>
          <a:bodyPr/>
          <a:lstStyle/>
          <a:p>
            <a:pPr algn="ctr" eaLnBrk="1" hangingPunct="1">
              <a:buFontTx/>
              <a:buNone/>
              <a:defRPr/>
            </a:pPr>
            <a:r>
              <a:rPr lang="en-US" sz="6000" dirty="0">
                <a:solidFill>
                  <a:srgbClr val="E0014A"/>
                </a:solidFill>
                <a:effectLst>
                  <a:outerShdw blurRad="38100" dist="38100" dir="2700000" algn="tl">
                    <a:srgbClr val="C0C0C0"/>
                  </a:outerShdw>
                </a:effectLst>
                <a:latin typeface="Eras Bold ITC" pitchFamily="34" charset="0"/>
              </a:rPr>
              <a:t>FAITH</a:t>
            </a:r>
          </a:p>
        </p:txBody>
      </p:sp>
      <p:sp>
        <p:nvSpPr>
          <p:cNvPr id="69636" name="Rectangle 6"/>
          <p:cNvSpPr>
            <a:spLocks noGrp="1" noChangeArrowheads="1"/>
          </p:cNvSpPr>
          <p:nvPr>
            <p:ph type="title"/>
          </p:nvPr>
        </p:nvSpPr>
        <p:spPr/>
        <p:txBody>
          <a:bodyPr/>
          <a:lstStyle/>
          <a:p>
            <a:pPr eaLnBrk="1" hangingPunct="1"/>
            <a:r>
              <a:rPr lang="en-US" smtClean="0"/>
              <a:t>What Made it Work?</a:t>
            </a:r>
          </a:p>
        </p:txBody>
      </p:sp>
      <p:sp>
        <p:nvSpPr>
          <p:cNvPr id="69637" name="AutoShape 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38" name="AutoShape 1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39" name="AutoShape 1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0" name="AutoShape 1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1" name="AutoShape 1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2" name="AutoShape 1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3" name="AutoShape 2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4" name="AutoShape 22"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5" name="AutoShape 24"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6" name="AutoShape 26"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7" name="AutoShape 28"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69648" name="AutoShape 30" descr="image002"/>
          <p:cNvSpPr>
            <a:spLocks noChangeAspect="1" noChangeArrowheads="1"/>
          </p:cNvSpPr>
          <p:nvPr/>
        </p:nvSpPr>
        <p:spPr bwMode="auto">
          <a:xfrm>
            <a:off x="3357563" y="1619250"/>
            <a:ext cx="2428875"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pic>
        <p:nvPicPr>
          <p:cNvPr id="2198559" name="Picture 31" descr="image001"/>
          <p:cNvPicPr>
            <a:picLocks noChangeAspect="1" noChangeArrowheads="1"/>
          </p:cNvPicPr>
          <p:nvPr/>
        </p:nvPicPr>
        <p:blipFill>
          <a:blip r:embed="rId4"/>
          <a:srcRect/>
          <a:stretch>
            <a:fillRect/>
          </a:stretch>
        </p:blipFill>
        <p:spPr bwMode="auto">
          <a:xfrm>
            <a:off x="5408342" y="1340641"/>
            <a:ext cx="2198132" cy="2562286"/>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2" descr="C:\Documents and Settings\Brent Hunter.BRENT\Local Settings\Temporary Internet Files\Content.IE5\2QQ5VNAF\MC90002441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5263" y="4360863"/>
            <a:ext cx="2887662"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853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47" presetClass="entr" presetSubtype="0" fill="hold" nodeType="afterEffect">
                                  <p:stCondLst>
                                    <p:cond delay="0"/>
                                  </p:stCondLst>
                                  <p:childTnLst>
                                    <p:set>
                                      <p:cBhvr>
                                        <p:cTn id="9" dur="1" fill="hold">
                                          <p:stCondLst>
                                            <p:cond delay="0"/>
                                          </p:stCondLst>
                                        </p:cTn>
                                        <p:tgtEl>
                                          <p:spTgt spid="2198559"/>
                                        </p:tgtEl>
                                        <p:attrNameLst>
                                          <p:attrName>style.visibility</p:attrName>
                                        </p:attrNameLst>
                                      </p:cBhvr>
                                      <p:to>
                                        <p:strVal val="visible"/>
                                      </p:to>
                                    </p:set>
                                    <p:animEffect transition="in" filter="fade">
                                      <p:cBhvr>
                                        <p:cTn id="10" dur="1000"/>
                                        <p:tgtEl>
                                          <p:spTgt spid="2198559"/>
                                        </p:tgtEl>
                                      </p:cBhvr>
                                    </p:animEffect>
                                    <p:anim calcmode="lin" valueType="num">
                                      <p:cBhvr>
                                        <p:cTn id="11" dur="1000" fill="hold"/>
                                        <p:tgtEl>
                                          <p:spTgt spid="2198559"/>
                                        </p:tgtEl>
                                        <p:attrNameLst>
                                          <p:attrName>ppt_x</p:attrName>
                                        </p:attrNameLst>
                                      </p:cBhvr>
                                      <p:tavLst>
                                        <p:tav tm="0">
                                          <p:val>
                                            <p:strVal val="#ppt_x"/>
                                          </p:val>
                                        </p:tav>
                                        <p:tav tm="100000">
                                          <p:val>
                                            <p:strVal val="#ppt_x"/>
                                          </p:val>
                                        </p:tav>
                                      </p:tavLst>
                                    </p:anim>
                                    <p:anim calcmode="lin" valueType="num">
                                      <p:cBhvr>
                                        <p:cTn id="12" dur="1000" fill="hold"/>
                                        <p:tgtEl>
                                          <p:spTgt spid="2198559"/>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53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p:cNvSpPr>
            <a:spLocks noChangeArrowheads="1"/>
          </p:cNvSpPr>
          <p:nvPr/>
        </p:nvSpPr>
        <p:spPr bwMode="auto">
          <a:xfrm>
            <a:off x="320675" y="1163003"/>
            <a:ext cx="8456613" cy="463391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70661" name="Rectangle 10"/>
          <p:cNvSpPr>
            <a:spLocks noGrp="1" noChangeArrowheads="1"/>
          </p:cNvSpPr>
          <p:nvPr>
            <p:ph type="title"/>
          </p:nvPr>
        </p:nvSpPr>
        <p:spPr>
          <a:xfrm>
            <a:off x="0" y="0"/>
            <a:ext cx="9144000" cy="1143000"/>
          </a:xfrm>
        </p:spPr>
        <p:txBody>
          <a:bodyPr/>
          <a:lstStyle/>
          <a:p>
            <a:pPr eaLnBrk="1" hangingPunct="1"/>
            <a:r>
              <a:rPr lang="en-US" sz="4800" smtClean="0"/>
              <a:t>Faith’s Hall of  Fame                     By Faith…</a:t>
            </a:r>
          </a:p>
        </p:txBody>
      </p:sp>
      <p:sp>
        <p:nvSpPr>
          <p:cNvPr id="70662" name="Rectangle 5"/>
          <p:cNvSpPr>
            <a:spLocks noGrp="1" noChangeArrowheads="1"/>
          </p:cNvSpPr>
          <p:nvPr>
            <p:ph type="body" sz="half" idx="4294967295"/>
          </p:nvPr>
        </p:nvSpPr>
        <p:spPr>
          <a:xfrm>
            <a:off x="1600200" y="1109663"/>
            <a:ext cx="3330575" cy="4525962"/>
          </a:xfrm>
        </p:spPr>
        <p:txBody>
          <a:bodyPr/>
          <a:lstStyle/>
          <a:p>
            <a:pPr algn="r" eaLnBrk="1" hangingPunct="1">
              <a:lnSpc>
                <a:spcPct val="90000"/>
              </a:lnSpc>
              <a:buFontTx/>
              <a:buNone/>
            </a:pPr>
            <a:r>
              <a:rPr lang="en-US" sz="3000" b="1" smtClean="0">
                <a:solidFill>
                  <a:schemeClr val="accent1"/>
                </a:solidFill>
              </a:rPr>
              <a:t>Abel</a:t>
            </a:r>
          </a:p>
          <a:p>
            <a:pPr algn="r" eaLnBrk="1" hangingPunct="1">
              <a:lnSpc>
                <a:spcPct val="90000"/>
              </a:lnSpc>
              <a:buFontTx/>
              <a:buNone/>
            </a:pPr>
            <a:r>
              <a:rPr lang="en-US" sz="3000" b="1" smtClean="0">
                <a:solidFill>
                  <a:schemeClr val="accent1"/>
                </a:solidFill>
              </a:rPr>
              <a:t>Noah</a:t>
            </a:r>
          </a:p>
          <a:p>
            <a:pPr algn="r" eaLnBrk="1" hangingPunct="1">
              <a:lnSpc>
                <a:spcPct val="90000"/>
              </a:lnSpc>
              <a:buFontTx/>
              <a:buNone/>
            </a:pPr>
            <a:r>
              <a:rPr lang="en-US" sz="3000" b="1" smtClean="0">
                <a:solidFill>
                  <a:schemeClr val="accent1"/>
                </a:solidFill>
              </a:rPr>
              <a:t>Abraham</a:t>
            </a:r>
          </a:p>
          <a:p>
            <a:pPr algn="r" eaLnBrk="1" hangingPunct="1">
              <a:lnSpc>
                <a:spcPct val="90000"/>
              </a:lnSpc>
              <a:buFontTx/>
              <a:buNone/>
            </a:pPr>
            <a:r>
              <a:rPr lang="en-US" sz="3000" b="1" smtClean="0">
                <a:solidFill>
                  <a:schemeClr val="accent1"/>
                </a:solidFill>
              </a:rPr>
              <a:t>Sarah</a:t>
            </a:r>
          </a:p>
          <a:p>
            <a:pPr algn="r" eaLnBrk="1" hangingPunct="1">
              <a:lnSpc>
                <a:spcPct val="90000"/>
              </a:lnSpc>
              <a:buFontTx/>
              <a:buNone/>
            </a:pPr>
            <a:r>
              <a:rPr lang="en-US" sz="3000" b="1" smtClean="0">
                <a:solidFill>
                  <a:schemeClr val="accent1"/>
                </a:solidFill>
              </a:rPr>
              <a:t>Abraham</a:t>
            </a:r>
          </a:p>
          <a:p>
            <a:pPr algn="r" eaLnBrk="1" hangingPunct="1">
              <a:lnSpc>
                <a:spcPct val="90000"/>
              </a:lnSpc>
              <a:buFontTx/>
              <a:buNone/>
            </a:pPr>
            <a:r>
              <a:rPr lang="en-US" sz="3000" b="1" smtClean="0">
                <a:solidFill>
                  <a:schemeClr val="accent1"/>
                </a:solidFill>
              </a:rPr>
              <a:t>Isaac</a:t>
            </a:r>
          </a:p>
          <a:p>
            <a:pPr algn="r" eaLnBrk="1" hangingPunct="1">
              <a:lnSpc>
                <a:spcPct val="90000"/>
              </a:lnSpc>
              <a:buFontTx/>
              <a:buNone/>
            </a:pPr>
            <a:r>
              <a:rPr lang="en-US" sz="3000" b="1" smtClean="0">
                <a:solidFill>
                  <a:schemeClr val="accent1"/>
                </a:solidFill>
              </a:rPr>
              <a:t>Israelites</a:t>
            </a:r>
          </a:p>
          <a:p>
            <a:pPr algn="r" eaLnBrk="1" hangingPunct="1">
              <a:lnSpc>
                <a:spcPct val="90000"/>
              </a:lnSpc>
              <a:buFontTx/>
              <a:buNone/>
            </a:pPr>
            <a:r>
              <a:rPr lang="en-US" sz="3000" b="1" smtClean="0">
                <a:solidFill>
                  <a:schemeClr val="accent1"/>
                </a:solidFill>
              </a:rPr>
              <a:t>Walls of Jericho</a:t>
            </a:r>
          </a:p>
          <a:p>
            <a:pPr algn="r" eaLnBrk="1" hangingPunct="1">
              <a:lnSpc>
                <a:spcPct val="90000"/>
              </a:lnSpc>
              <a:buFontTx/>
              <a:buNone/>
            </a:pPr>
            <a:endParaRPr lang="en-US" sz="3000" b="1" smtClean="0">
              <a:solidFill>
                <a:schemeClr val="accent1"/>
              </a:solidFill>
            </a:endParaRPr>
          </a:p>
        </p:txBody>
      </p:sp>
      <p:sp>
        <p:nvSpPr>
          <p:cNvPr id="2200582" name="Rectangle 6"/>
          <p:cNvSpPr>
            <a:spLocks noGrp="1" noChangeArrowheads="1"/>
          </p:cNvSpPr>
          <p:nvPr>
            <p:ph type="body" sz="half" idx="4294967295"/>
          </p:nvPr>
        </p:nvSpPr>
        <p:spPr>
          <a:xfrm>
            <a:off x="5105400" y="1123950"/>
            <a:ext cx="4038600" cy="4525963"/>
          </a:xfrm>
        </p:spPr>
        <p:txBody>
          <a:bodyPr/>
          <a:lstStyle/>
          <a:p>
            <a:pPr eaLnBrk="1" hangingPunct="1">
              <a:lnSpc>
                <a:spcPct val="90000"/>
              </a:lnSpc>
              <a:buFontTx/>
              <a:buNone/>
            </a:pPr>
            <a:r>
              <a:rPr lang="en-US" sz="3000" b="1" smtClean="0">
                <a:solidFill>
                  <a:schemeClr val="bg1"/>
                </a:solidFill>
              </a:rPr>
              <a:t>OFFERED</a:t>
            </a:r>
          </a:p>
          <a:p>
            <a:pPr eaLnBrk="1" hangingPunct="1">
              <a:lnSpc>
                <a:spcPct val="90000"/>
              </a:lnSpc>
              <a:buFontTx/>
              <a:buNone/>
            </a:pPr>
            <a:r>
              <a:rPr lang="en-US" sz="3000" b="1" smtClean="0">
                <a:solidFill>
                  <a:schemeClr val="bg1"/>
                </a:solidFill>
              </a:rPr>
              <a:t>PREPARED</a:t>
            </a:r>
          </a:p>
          <a:p>
            <a:pPr eaLnBrk="1" hangingPunct="1">
              <a:lnSpc>
                <a:spcPct val="90000"/>
              </a:lnSpc>
              <a:buFontTx/>
              <a:buNone/>
            </a:pPr>
            <a:r>
              <a:rPr lang="en-US" sz="3000" b="1" smtClean="0">
                <a:solidFill>
                  <a:schemeClr val="bg1"/>
                </a:solidFill>
              </a:rPr>
              <a:t>OBEYED</a:t>
            </a:r>
          </a:p>
          <a:p>
            <a:pPr eaLnBrk="1" hangingPunct="1">
              <a:lnSpc>
                <a:spcPct val="90000"/>
              </a:lnSpc>
              <a:buFontTx/>
              <a:buNone/>
            </a:pPr>
            <a:r>
              <a:rPr lang="en-US" sz="3000" b="1" smtClean="0">
                <a:solidFill>
                  <a:schemeClr val="bg1"/>
                </a:solidFill>
              </a:rPr>
              <a:t>CONCEIVED</a:t>
            </a:r>
          </a:p>
          <a:p>
            <a:pPr eaLnBrk="1" hangingPunct="1">
              <a:lnSpc>
                <a:spcPct val="90000"/>
              </a:lnSpc>
              <a:buFontTx/>
              <a:buNone/>
            </a:pPr>
            <a:r>
              <a:rPr lang="en-US" sz="3000" b="1" smtClean="0">
                <a:solidFill>
                  <a:schemeClr val="bg1"/>
                </a:solidFill>
              </a:rPr>
              <a:t>OFFERED</a:t>
            </a:r>
          </a:p>
          <a:p>
            <a:pPr eaLnBrk="1" hangingPunct="1">
              <a:lnSpc>
                <a:spcPct val="90000"/>
              </a:lnSpc>
              <a:buFontTx/>
              <a:buNone/>
            </a:pPr>
            <a:r>
              <a:rPr lang="en-US" sz="3000" b="1" smtClean="0">
                <a:solidFill>
                  <a:schemeClr val="bg1"/>
                </a:solidFill>
              </a:rPr>
              <a:t>BLESSED</a:t>
            </a:r>
          </a:p>
          <a:p>
            <a:pPr eaLnBrk="1" hangingPunct="1">
              <a:lnSpc>
                <a:spcPct val="90000"/>
              </a:lnSpc>
              <a:buFontTx/>
              <a:buNone/>
            </a:pPr>
            <a:r>
              <a:rPr lang="en-US" sz="3000" b="1" smtClean="0">
                <a:solidFill>
                  <a:schemeClr val="bg1"/>
                </a:solidFill>
              </a:rPr>
              <a:t>PASSED THROUGH</a:t>
            </a:r>
          </a:p>
          <a:p>
            <a:pPr eaLnBrk="1" hangingPunct="1">
              <a:lnSpc>
                <a:spcPct val="90000"/>
              </a:lnSpc>
              <a:buFontTx/>
              <a:buNone/>
            </a:pPr>
            <a:r>
              <a:rPr lang="en-US" sz="3000" b="1" smtClean="0">
                <a:solidFill>
                  <a:schemeClr val="bg1"/>
                </a:solidFill>
              </a:rPr>
              <a:t>ENCIRCLED</a:t>
            </a:r>
          </a:p>
        </p:txBody>
      </p:sp>
      <p:sp>
        <p:nvSpPr>
          <p:cNvPr id="2200583" name="Text Box 7"/>
          <p:cNvSpPr txBox="1">
            <a:spLocks noChangeArrowheads="1"/>
          </p:cNvSpPr>
          <p:nvPr/>
        </p:nvSpPr>
        <p:spPr bwMode="auto">
          <a:xfrm>
            <a:off x="-200025" y="5892800"/>
            <a:ext cx="4868863" cy="519113"/>
          </a:xfrm>
          <a:prstGeom prst="rect">
            <a:avLst/>
          </a:prstGeom>
          <a:noFill/>
          <a:ln w="9525" algn="ctr">
            <a:noFill/>
            <a:miter lim="800000"/>
            <a:headEnd/>
            <a:tailEnd/>
          </a:ln>
          <a:effectLst/>
        </p:spPr>
        <p:txBody>
          <a:bodyPr>
            <a:spAutoFit/>
            <a:flatTx/>
          </a:bodyPr>
          <a:lstStyle/>
          <a:p>
            <a:pPr algn="r">
              <a:defRPr/>
            </a:pPr>
            <a:r>
              <a:rPr lang="en-US" sz="2800" i="0">
                <a:solidFill>
                  <a:srgbClr val="000000"/>
                </a:solidFill>
                <a:effectLst>
                  <a:outerShdw blurRad="38100" dist="38100" dir="2700000" algn="tl">
                    <a:srgbClr val="C0C0C0"/>
                  </a:outerShdw>
                </a:effectLst>
                <a:latin typeface="Eras Bold ITC" pitchFamily="34" charset="0"/>
                <a:cs typeface="+mn-cs"/>
              </a:rPr>
              <a:t>Genuine FAITH requires </a:t>
            </a:r>
          </a:p>
        </p:txBody>
      </p:sp>
      <p:sp>
        <p:nvSpPr>
          <p:cNvPr id="2200579" name="Rectangle 3"/>
          <p:cNvSpPr>
            <a:spLocks noChangeArrowheads="1"/>
          </p:cNvSpPr>
          <p:nvPr/>
        </p:nvSpPr>
        <p:spPr bwMode="auto">
          <a:xfrm>
            <a:off x="4730750" y="5781675"/>
            <a:ext cx="4160838" cy="700087"/>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2200584" name="Text Box 8"/>
          <p:cNvSpPr txBox="1">
            <a:spLocks noChangeArrowheads="1"/>
          </p:cNvSpPr>
          <p:nvPr/>
        </p:nvSpPr>
        <p:spPr bwMode="auto">
          <a:xfrm>
            <a:off x="4822825" y="5870575"/>
            <a:ext cx="3954463" cy="519113"/>
          </a:xfrm>
          <a:prstGeom prst="rect">
            <a:avLst/>
          </a:prstGeom>
          <a:noFill/>
          <a:ln w="9525" algn="ctr">
            <a:noFill/>
            <a:miter lim="800000"/>
            <a:headEnd/>
            <a:tailEnd/>
          </a:ln>
        </p:spPr>
        <p:txBody>
          <a:bodyPr>
            <a:spAutoFit/>
          </a:bodyPr>
          <a:lstStyle/>
          <a:p>
            <a:pPr>
              <a:defRPr/>
            </a:pPr>
            <a:r>
              <a:rPr lang="en-US" sz="2800" i="0" dirty="0">
                <a:solidFill>
                  <a:srgbClr val="FFFF66"/>
                </a:solidFill>
                <a:effectLst>
                  <a:outerShdw blurRad="38100" dist="38100" dir="2700000" algn="tl">
                    <a:srgbClr val="000000">
                      <a:alpha val="43137"/>
                    </a:srgbClr>
                  </a:outerShdw>
                </a:effectLst>
                <a:latin typeface="Eras Bold ITC" pitchFamily="34" charset="0"/>
                <a:cs typeface="+mn-cs"/>
              </a:rPr>
              <a:t>Belief-based ACTION</a:t>
            </a:r>
          </a:p>
        </p:txBody>
      </p:sp>
      <p:sp>
        <p:nvSpPr>
          <p:cNvPr id="2200585" name="AutoShape 9"/>
          <p:cNvSpPr>
            <a:spLocks noChangeArrowheads="1"/>
          </p:cNvSpPr>
          <p:nvPr/>
        </p:nvSpPr>
        <p:spPr bwMode="auto">
          <a:xfrm>
            <a:off x="250825" y="3146425"/>
            <a:ext cx="2452688" cy="1120775"/>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000" i="0" dirty="0" err="1">
                <a:solidFill>
                  <a:srgbClr val="FFFFFF"/>
                </a:solidFill>
                <a:effectLst>
                  <a:outerShdw blurRad="38100" dist="38100" dir="2700000" algn="tl">
                    <a:srgbClr val="000000">
                      <a:alpha val="43137"/>
                    </a:srgbClr>
                  </a:outerShdw>
                </a:effectLst>
                <a:latin typeface="Eras Bold ITC" pitchFamily="34" charset="0"/>
              </a:rPr>
              <a:t>Heb</a:t>
            </a:r>
            <a:r>
              <a:rPr lang="en-US" sz="3000" i="0" dirty="0">
                <a:solidFill>
                  <a:srgbClr val="FFFFFF"/>
                </a:solidFill>
                <a:effectLst>
                  <a:outerShdw blurRad="38100" dist="38100" dir="2700000" algn="tl">
                    <a:srgbClr val="000000">
                      <a:alpha val="43137"/>
                    </a:srgbClr>
                  </a:outerShdw>
                </a:effectLst>
                <a:latin typeface="Eras Bold ITC" pitchFamily="34" charset="0"/>
              </a:rPr>
              <a:t> 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00582">
                                            <p:txEl>
                                              <p:pRg st="0" end="0"/>
                                            </p:txEl>
                                          </p:spTgt>
                                        </p:tgtEl>
                                        <p:attrNameLst>
                                          <p:attrName>style.visibility</p:attrName>
                                        </p:attrNameLst>
                                      </p:cBhvr>
                                      <p:to>
                                        <p:strVal val="visible"/>
                                      </p:to>
                                    </p:set>
                                    <p:anim calcmode="lin" valueType="num">
                                      <p:cBhvr additive="base">
                                        <p:cTn id="7" dur="1000" fill="hold"/>
                                        <p:tgtEl>
                                          <p:spTgt spid="220058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0058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200582">
                                            <p:txEl>
                                              <p:pRg st="1" end="1"/>
                                            </p:txEl>
                                          </p:spTgt>
                                        </p:tgtEl>
                                        <p:attrNameLst>
                                          <p:attrName>style.visibility</p:attrName>
                                        </p:attrNameLst>
                                      </p:cBhvr>
                                      <p:to>
                                        <p:strVal val="visible"/>
                                      </p:to>
                                    </p:set>
                                    <p:anim calcmode="lin" valueType="num">
                                      <p:cBhvr additive="base">
                                        <p:cTn id="12" dur="1000" fill="hold"/>
                                        <p:tgtEl>
                                          <p:spTgt spid="2200582">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20058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2200582">
                                            <p:txEl>
                                              <p:pRg st="2" end="2"/>
                                            </p:txEl>
                                          </p:spTgt>
                                        </p:tgtEl>
                                        <p:attrNameLst>
                                          <p:attrName>style.visibility</p:attrName>
                                        </p:attrNameLst>
                                      </p:cBhvr>
                                      <p:to>
                                        <p:strVal val="visible"/>
                                      </p:to>
                                    </p:set>
                                    <p:anim calcmode="lin" valueType="num">
                                      <p:cBhvr additive="base">
                                        <p:cTn id="17" dur="1000" fill="hold"/>
                                        <p:tgtEl>
                                          <p:spTgt spid="2200582">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2200582">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2200582">
                                            <p:txEl>
                                              <p:pRg st="3" end="3"/>
                                            </p:txEl>
                                          </p:spTgt>
                                        </p:tgtEl>
                                        <p:attrNameLst>
                                          <p:attrName>style.visibility</p:attrName>
                                        </p:attrNameLst>
                                      </p:cBhvr>
                                      <p:to>
                                        <p:strVal val="visible"/>
                                      </p:to>
                                    </p:set>
                                    <p:anim calcmode="lin" valueType="num">
                                      <p:cBhvr additive="base">
                                        <p:cTn id="22" dur="1000" fill="hold"/>
                                        <p:tgtEl>
                                          <p:spTgt spid="2200582">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2200582">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2200582">
                                            <p:txEl>
                                              <p:pRg st="4" end="4"/>
                                            </p:txEl>
                                          </p:spTgt>
                                        </p:tgtEl>
                                        <p:attrNameLst>
                                          <p:attrName>style.visibility</p:attrName>
                                        </p:attrNameLst>
                                      </p:cBhvr>
                                      <p:to>
                                        <p:strVal val="visible"/>
                                      </p:to>
                                    </p:set>
                                    <p:anim calcmode="lin" valueType="num">
                                      <p:cBhvr additive="base">
                                        <p:cTn id="27" dur="1000" fill="hold"/>
                                        <p:tgtEl>
                                          <p:spTgt spid="2200582">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2200582">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0"/>
                            </p:stCondLst>
                            <p:childTnLst>
                              <p:par>
                                <p:cTn id="30" presetID="2" presetClass="entr" presetSubtype="2" fill="hold" grpId="0" nodeType="afterEffect">
                                  <p:stCondLst>
                                    <p:cond delay="0"/>
                                  </p:stCondLst>
                                  <p:childTnLst>
                                    <p:set>
                                      <p:cBhvr>
                                        <p:cTn id="31" dur="1" fill="hold">
                                          <p:stCondLst>
                                            <p:cond delay="0"/>
                                          </p:stCondLst>
                                        </p:cTn>
                                        <p:tgtEl>
                                          <p:spTgt spid="2200582">
                                            <p:txEl>
                                              <p:pRg st="5" end="5"/>
                                            </p:txEl>
                                          </p:spTgt>
                                        </p:tgtEl>
                                        <p:attrNameLst>
                                          <p:attrName>style.visibility</p:attrName>
                                        </p:attrNameLst>
                                      </p:cBhvr>
                                      <p:to>
                                        <p:strVal val="visible"/>
                                      </p:to>
                                    </p:set>
                                    <p:anim calcmode="lin" valueType="num">
                                      <p:cBhvr additive="base">
                                        <p:cTn id="32" dur="1000" fill="hold"/>
                                        <p:tgtEl>
                                          <p:spTgt spid="2200582">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2200582">
                                            <p:txEl>
                                              <p:pRg st="5" end="5"/>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2200582">
                                            <p:txEl>
                                              <p:pRg st="6" end="6"/>
                                            </p:txEl>
                                          </p:spTgt>
                                        </p:tgtEl>
                                        <p:attrNameLst>
                                          <p:attrName>style.visibility</p:attrName>
                                        </p:attrNameLst>
                                      </p:cBhvr>
                                      <p:to>
                                        <p:strVal val="visible"/>
                                      </p:to>
                                    </p:set>
                                    <p:anim calcmode="lin" valueType="num">
                                      <p:cBhvr additive="base">
                                        <p:cTn id="37" dur="1000" fill="hold"/>
                                        <p:tgtEl>
                                          <p:spTgt spid="2200582">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00582">
                                            <p:txEl>
                                              <p:pRg st="6" end="6"/>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2200582">
                                            <p:txEl>
                                              <p:pRg st="7" end="7"/>
                                            </p:txEl>
                                          </p:spTgt>
                                        </p:tgtEl>
                                        <p:attrNameLst>
                                          <p:attrName>style.visibility</p:attrName>
                                        </p:attrNameLst>
                                      </p:cBhvr>
                                      <p:to>
                                        <p:strVal val="visible"/>
                                      </p:to>
                                    </p:set>
                                    <p:anim calcmode="lin" valueType="num">
                                      <p:cBhvr additive="base">
                                        <p:cTn id="42" dur="1000" fill="hold"/>
                                        <p:tgtEl>
                                          <p:spTgt spid="2200582">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220058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200583"/>
                                        </p:tgtEl>
                                        <p:attrNameLst>
                                          <p:attrName>style.visibility</p:attrName>
                                        </p:attrNameLst>
                                      </p:cBhvr>
                                      <p:to>
                                        <p:strVal val="visible"/>
                                      </p:to>
                                    </p:set>
                                    <p:animEffect transition="in" filter="dissolve">
                                      <p:cBhvr>
                                        <p:cTn id="48" dur="500"/>
                                        <p:tgtEl>
                                          <p:spTgt spid="2200583"/>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2200584"/>
                                        </p:tgtEl>
                                        <p:attrNameLst>
                                          <p:attrName>style.visibility</p:attrName>
                                        </p:attrNameLst>
                                      </p:cBhvr>
                                      <p:to>
                                        <p:strVal val="visible"/>
                                      </p:to>
                                    </p:set>
                                    <p:anim calcmode="lin" valueType="num">
                                      <p:cBhvr additive="base">
                                        <p:cTn id="52" dur="1000" fill="hold"/>
                                        <p:tgtEl>
                                          <p:spTgt spid="2200584"/>
                                        </p:tgtEl>
                                        <p:attrNameLst>
                                          <p:attrName>ppt_x</p:attrName>
                                        </p:attrNameLst>
                                      </p:cBhvr>
                                      <p:tavLst>
                                        <p:tav tm="0">
                                          <p:val>
                                            <p:strVal val="1+#ppt_w/2"/>
                                          </p:val>
                                        </p:tav>
                                        <p:tav tm="100000">
                                          <p:val>
                                            <p:strVal val="#ppt_x"/>
                                          </p:val>
                                        </p:tav>
                                      </p:tavLst>
                                    </p:anim>
                                    <p:anim calcmode="lin" valueType="num">
                                      <p:cBhvr additive="base">
                                        <p:cTn id="53" dur="1000" fill="hold"/>
                                        <p:tgtEl>
                                          <p:spTgt spid="2200584"/>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2200579"/>
                                        </p:tgtEl>
                                        <p:attrNameLst>
                                          <p:attrName>style.visibility</p:attrName>
                                        </p:attrNameLst>
                                      </p:cBhvr>
                                      <p:to>
                                        <p:strVal val="visible"/>
                                      </p:to>
                                    </p:set>
                                    <p:animEffect transition="in" filter="fade">
                                      <p:cBhvr>
                                        <p:cTn id="57" dur="2000"/>
                                        <p:tgtEl>
                                          <p:spTgt spid="2200579"/>
                                        </p:tgtEl>
                                      </p:cBhvr>
                                    </p:animEffect>
                                  </p:childTnLst>
                                </p:cTn>
                              </p:par>
                            </p:childTnLst>
                          </p:cTn>
                        </p:par>
                        <p:par>
                          <p:cTn id="58" fill="hold" nodeType="after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2200585"/>
                                        </p:tgtEl>
                                        <p:attrNameLst>
                                          <p:attrName>style.visibility</p:attrName>
                                        </p:attrNameLst>
                                      </p:cBhvr>
                                      <p:to>
                                        <p:strVal val="visible"/>
                                      </p:to>
                                    </p:set>
                                    <p:animEffect transition="in" filter="fade">
                                      <p:cBhvr>
                                        <p:cTn id="61" dur="2000"/>
                                        <p:tgtEl>
                                          <p:spTgt spid="2200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0582" grpId="0" build="p"/>
      <p:bldP spid="2200583" grpId="0"/>
      <p:bldP spid="22005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9346" name="Rectangle 2"/>
          <p:cNvSpPr>
            <a:spLocks noChangeArrowheads="1"/>
          </p:cNvSpPr>
          <p:nvPr/>
        </p:nvSpPr>
        <p:spPr bwMode="auto">
          <a:xfrm>
            <a:off x="977900" y="2190750"/>
            <a:ext cx="5095875" cy="5857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71685" name="Rectangle 3"/>
          <p:cNvSpPr>
            <a:spLocks noGrp="1" noChangeArrowheads="1"/>
          </p:cNvSpPr>
          <p:nvPr>
            <p:ph type="body" idx="4294967295"/>
          </p:nvPr>
        </p:nvSpPr>
        <p:spPr>
          <a:xfrm>
            <a:off x="76200" y="1981200"/>
            <a:ext cx="8718550" cy="4525963"/>
          </a:xfrm>
        </p:spPr>
        <p:txBody>
          <a:bodyPr/>
          <a:lstStyle/>
          <a:p>
            <a:pPr marL="0" indent="6350" algn="ctr" eaLnBrk="1" hangingPunct="1">
              <a:lnSpc>
                <a:spcPct val="150000"/>
              </a:lnSpc>
              <a:buFontTx/>
              <a:buNone/>
            </a:pPr>
            <a:r>
              <a:rPr lang="en-US" i="1" smtClean="0">
                <a:solidFill>
                  <a:schemeClr val="accent2"/>
                </a:solidFill>
                <a:latin typeface="Eras Medium ITC" panose="020B0602030504020804" pitchFamily="34" charset="0"/>
              </a:rPr>
              <a:t>But </a:t>
            </a:r>
            <a:r>
              <a:rPr lang="en-US" i="1" smtClean="0">
                <a:solidFill>
                  <a:schemeClr val="bg1"/>
                </a:solidFill>
                <a:latin typeface="Eras Medium ITC" panose="020B0602030504020804" pitchFamily="34" charset="0"/>
              </a:rPr>
              <a:t>without faith </a:t>
            </a:r>
            <a:r>
              <a:rPr lang="en-US" i="1" u="sng" smtClean="0">
                <a:solidFill>
                  <a:schemeClr val="bg1"/>
                </a:solidFill>
                <a:latin typeface="Eras Medium ITC" panose="020B0602030504020804" pitchFamily="34" charset="0"/>
              </a:rPr>
              <a:t>it is impossible</a:t>
            </a:r>
            <a:r>
              <a:rPr lang="en-US" i="1" u="sng" smtClean="0">
                <a:solidFill>
                  <a:schemeClr val="accent2"/>
                </a:solidFill>
                <a:latin typeface="Eras Medium ITC" panose="020B0602030504020804" pitchFamily="34" charset="0"/>
              </a:rPr>
              <a:t> </a:t>
            </a:r>
            <a:r>
              <a:rPr lang="en-US" i="1" smtClean="0">
                <a:solidFill>
                  <a:schemeClr val="accent2"/>
                </a:solidFill>
                <a:latin typeface="Eras Medium ITC" panose="020B0602030504020804" pitchFamily="34" charset="0"/>
              </a:rPr>
              <a:t>to please Him, for </a:t>
            </a:r>
            <a:r>
              <a:rPr lang="en-US" i="1" u="sng" smtClean="0">
                <a:solidFill>
                  <a:schemeClr val="accent2"/>
                </a:solidFill>
                <a:latin typeface="Eras Medium ITC" panose="020B0602030504020804" pitchFamily="34" charset="0"/>
              </a:rPr>
              <a:t>he who comes to God</a:t>
            </a:r>
            <a:r>
              <a:rPr lang="en-US" i="1" smtClean="0">
                <a:solidFill>
                  <a:schemeClr val="accent2"/>
                </a:solidFill>
                <a:latin typeface="Eras Medium ITC" panose="020B0602030504020804" pitchFamily="34" charset="0"/>
              </a:rPr>
              <a:t> </a:t>
            </a:r>
          </a:p>
          <a:p>
            <a:pPr marL="0" indent="6350" algn="ctr" eaLnBrk="1" hangingPunct="1">
              <a:lnSpc>
                <a:spcPct val="150000"/>
              </a:lnSpc>
              <a:buFontTx/>
              <a:buNone/>
            </a:pPr>
            <a:r>
              <a:rPr lang="en-US" i="1" smtClean="0">
                <a:solidFill>
                  <a:srgbClr val="E0014A"/>
                </a:solidFill>
                <a:latin typeface="Eras Bold ITC" panose="020B0907030504020204" pitchFamily="34" charset="0"/>
              </a:rPr>
              <a:t>must believe</a:t>
            </a:r>
            <a:r>
              <a:rPr lang="en-US" i="1" smtClean="0">
                <a:solidFill>
                  <a:schemeClr val="accent2"/>
                </a:solidFill>
                <a:latin typeface="Eras Medium ITC" panose="020B0602030504020804" pitchFamily="34" charset="0"/>
              </a:rPr>
              <a:t> that He is, and that He is a rewarder of those who </a:t>
            </a:r>
            <a:r>
              <a:rPr lang="en-US" i="1" smtClean="0">
                <a:solidFill>
                  <a:srgbClr val="E0014A"/>
                </a:solidFill>
                <a:latin typeface="Eras Bold ITC" panose="020B0907030504020204" pitchFamily="34" charset="0"/>
              </a:rPr>
              <a:t>diligently seek Him</a:t>
            </a:r>
            <a:r>
              <a:rPr lang="en-US" i="1" smtClean="0">
                <a:solidFill>
                  <a:schemeClr val="accent2"/>
                </a:solidFill>
                <a:latin typeface="Eras Medium ITC" panose="020B0602030504020804" pitchFamily="34" charset="0"/>
              </a:rPr>
              <a:t>.</a:t>
            </a:r>
          </a:p>
        </p:txBody>
      </p:sp>
      <p:sp>
        <p:nvSpPr>
          <p:cNvPr id="71686" name="Rectangle 4"/>
          <p:cNvSpPr>
            <a:spLocks noGrp="1" noChangeArrowheads="1"/>
          </p:cNvSpPr>
          <p:nvPr>
            <p:ph type="title"/>
          </p:nvPr>
        </p:nvSpPr>
        <p:spPr/>
        <p:txBody>
          <a:bodyPr/>
          <a:lstStyle/>
          <a:p>
            <a:pPr eaLnBrk="1" hangingPunct="1"/>
            <a:r>
              <a:rPr lang="en-US" sz="4800" smtClean="0"/>
              <a:t>Genuine Faith – </a:t>
            </a:r>
            <a:r>
              <a:rPr lang="en-US" sz="4800" smtClean="0">
                <a:solidFill>
                  <a:srgbClr val="998966"/>
                </a:solidFill>
              </a:rPr>
              <a:t>Hebrews 11:6</a:t>
            </a:r>
          </a:p>
        </p:txBody>
      </p:sp>
      <p:sp>
        <p:nvSpPr>
          <p:cNvPr id="7" name="Rectangle 6"/>
          <p:cNvSpPr txBox="1">
            <a:spLocks noChangeArrowheads="1"/>
          </p:cNvSpPr>
          <p:nvPr/>
        </p:nvSpPr>
        <p:spPr bwMode="auto">
          <a:xfrm>
            <a:off x="709683" y="3681269"/>
            <a:ext cx="2688609" cy="600501"/>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must believe</a:t>
            </a:r>
          </a:p>
        </p:txBody>
      </p:sp>
      <p:grpSp>
        <p:nvGrpSpPr>
          <p:cNvPr id="71690" name="AutoShape 5"/>
          <p:cNvGrpSpPr>
            <a:grpSpLocks/>
          </p:cNvGrpSpPr>
          <p:nvPr/>
        </p:nvGrpSpPr>
        <p:grpSpPr bwMode="auto">
          <a:xfrm>
            <a:off x="1962150" y="2486025"/>
            <a:ext cx="1219200" cy="1431925"/>
            <a:chOff x="1236" y="1233"/>
            <a:chExt cx="768" cy="902"/>
          </a:xfrm>
        </p:grpSpPr>
        <p:pic>
          <p:nvPicPr>
            <p:cNvPr id="71697" name="AutoShap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 y="1233"/>
              <a:ext cx="768" cy="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8" name="Text Box 22"/>
            <p:cNvSpPr txBox="1">
              <a:spLocks noChangeArrowheads="1"/>
            </p:cNvSpPr>
            <p:nvPr/>
          </p:nvSpPr>
          <p:spPr bwMode="auto">
            <a:xfrm rot="7081633">
              <a:off x="1320" y="1569"/>
              <a:ext cx="623"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FFFFFF"/>
                </a:solidFill>
                <a:latin typeface="Eras Demi ITC" panose="020B0805030504020804" pitchFamily="34" charset="0"/>
              </a:endParaRPr>
            </a:p>
          </p:txBody>
        </p:sp>
      </p:grpSp>
      <p:sp>
        <p:nvSpPr>
          <p:cNvPr id="8" name="Rectangle 6"/>
          <p:cNvSpPr txBox="1">
            <a:spLocks noChangeArrowheads="1"/>
          </p:cNvSpPr>
          <p:nvPr/>
        </p:nvSpPr>
        <p:spPr bwMode="auto">
          <a:xfrm>
            <a:off x="4517408" y="4420512"/>
            <a:ext cx="4107976" cy="600503"/>
          </a:xfrm>
          <a:prstGeom prst="rect">
            <a:avLst/>
          </a:prstGeom>
          <a:solidFill>
            <a:srgbClr val="C0000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lnSpc>
                <a:spcPct val="95000"/>
              </a:lnSpc>
              <a:defRPr/>
            </a:pPr>
            <a:r>
              <a:rPr lang="en-US" sz="2800" i="0" kern="0" dirty="0">
                <a:solidFill>
                  <a:srgbClr val="FFFF66"/>
                </a:solidFill>
                <a:effectLst>
                  <a:outerShdw blurRad="38100" dist="38100" dir="2700000" algn="tl">
                    <a:srgbClr val="000000">
                      <a:alpha val="43137"/>
                    </a:srgbClr>
                  </a:outerShdw>
                </a:effectLst>
                <a:latin typeface="Eras Bold ITC" pitchFamily="34" charset="0"/>
              </a:rPr>
              <a:t>diligently seek Him.</a:t>
            </a:r>
          </a:p>
        </p:txBody>
      </p:sp>
      <p:grpSp>
        <p:nvGrpSpPr>
          <p:cNvPr id="2489350" name="AutoShape 6"/>
          <p:cNvGrpSpPr>
            <a:grpSpLocks/>
          </p:cNvGrpSpPr>
          <p:nvPr/>
        </p:nvGrpSpPr>
        <p:grpSpPr bwMode="auto">
          <a:xfrm>
            <a:off x="3943350" y="2649538"/>
            <a:ext cx="1427163" cy="1987550"/>
            <a:chOff x="2484" y="1336"/>
            <a:chExt cx="899" cy="1252"/>
          </a:xfrm>
        </p:grpSpPr>
        <p:pic>
          <p:nvPicPr>
            <p:cNvPr id="71695" name="AutoShap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 y="1336"/>
              <a:ext cx="899" cy="1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96" name="Text Box 28"/>
            <p:cNvSpPr txBox="1">
              <a:spLocks noChangeArrowheads="1"/>
            </p:cNvSpPr>
            <p:nvPr/>
          </p:nvSpPr>
          <p:spPr bwMode="auto">
            <a:xfrm rot="3758590">
              <a:off x="2499" y="1852"/>
              <a:ext cx="903" cy="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FFFFFF"/>
                </a:solidFill>
                <a:latin typeface="Eras Demi ITC" panose="020B08050305040208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89350"/>
                                        </p:tgtEl>
                                        <p:attrNameLst>
                                          <p:attrName>style.visibility</p:attrName>
                                        </p:attrNameLst>
                                      </p:cBhvr>
                                      <p:to>
                                        <p:strVal val="visible"/>
                                      </p:to>
                                    </p:set>
                                    <p:animEffect transition="in" filter="wipe(up)">
                                      <p:cBhvr>
                                        <p:cTn id="7" dur="1000"/>
                                        <p:tgtEl>
                                          <p:spTgt spid="2489350"/>
                                        </p:tgtEl>
                                      </p:cBhvr>
                                    </p:animEffect>
                                  </p:childTnLst>
                                </p:cTn>
                              </p:par>
                            </p:childTnLst>
                          </p:cTn>
                        </p:par>
                        <p:par>
                          <p:cTn id="8" fill="hold" nodeType="afterGroup">
                            <p:stCondLst>
                              <p:cond delay="1000"/>
                            </p:stCondLst>
                            <p:childTnLst>
                              <p:par>
                                <p:cTn id="9" presetID="4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914" name="Text Box 2"/>
          <p:cNvSpPr txBox="1">
            <a:spLocks noChangeArrowheads="1"/>
          </p:cNvSpPr>
          <p:nvPr/>
        </p:nvSpPr>
        <p:spPr bwMode="auto">
          <a:xfrm>
            <a:off x="323850" y="1255713"/>
            <a:ext cx="8518525" cy="44783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i="0">
                <a:solidFill>
                  <a:srgbClr val="FFFFFF"/>
                </a:solidFill>
              </a:rPr>
              <a:t>(</a:t>
            </a:r>
            <a:r>
              <a:rPr lang="en-US" i="0">
                <a:solidFill>
                  <a:srgbClr val="FFFF00"/>
                </a:solidFill>
              </a:rPr>
              <a:t>v14</a:t>
            </a:r>
            <a:r>
              <a:rPr lang="en-US" i="0">
                <a:solidFill>
                  <a:srgbClr val="FFFFFF"/>
                </a:solidFill>
              </a:rPr>
              <a:t>)</a:t>
            </a:r>
            <a:r>
              <a:rPr lang="en-US">
                <a:solidFill>
                  <a:srgbClr val="FFFFFF"/>
                </a:solidFill>
              </a:rPr>
              <a:t> Can that type of faith </a:t>
            </a:r>
            <a:r>
              <a:rPr lang="en-US" u="sng">
                <a:solidFill>
                  <a:srgbClr val="FFFF00"/>
                </a:solidFill>
                <a:effectLst>
                  <a:outerShdw blurRad="38100" dist="38100" dir="2700000" algn="tl">
                    <a:srgbClr val="000000"/>
                  </a:outerShdw>
                </a:effectLst>
              </a:rPr>
              <a:t>save</a:t>
            </a:r>
            <a:r>
              <a:rPr lang="en-US">
                <a:solidFill>
                  <a:srgbClr val="FFFFFF"/>
                </a:solidFill>
              </a:rPr>
              <a:t> a man?</a:t>
            </a:r>
            <a:r>
              <a:rPr lang="en-US" i="0">
                <a:solidFill>
                  <a:srgbClr val="FFFFFF"/>
                </a:solidFill>
              </a:rPr>
              <a:t> </a:t>
            </a:r>
          </a:p>
          <a:p>
            <a:pPr algn="ctr">
              <a:defRPr/>
            </a:pPr>
            <a:r>
              <a:rPr lang="en-US" i="0">
                <a:solidFill>
                  <a:srgbClr val="FFFFFF"/>
                </a:solidFill>
              </a:rPr>
              <a:t>(</a:t>
            </a:r>
            <a:r>
              <a:rPr lang="en-US" i="0">
                <a:solidFill>
                  <a:srgbClr val="FFFF00"/>
                </a:solidFill>
              </a:rPr>
              <a:t>v17</a:t>
            </a:r>
            <a:r>
              <a:rPr lang="en-US" i="0">
                <a:solidFill>
                  <a:srgbClr val="FFFFFF"/>
                </a:solidFill>
              </a:rPr>
              <a:t>) Faith without action is </a:t>
            </a:r>
            <a:r>
              <a:rPr lang="en-US" u="sng">
                <a:solidFill>
                  <a:srgbClr val="FFFF00"/>
                </a:solidFill>
                <a:effectLst>
                  <a:outerShdw blurRad="38100" dist="38100" dir="2700000" algn="tl">
                    <a:srgbClr val="000000"/>
                  </a:outerShdw>
                </a:effectLst>
              </a:rPr>
              <a:t>dead</a:t>
            </a:r>
            <a:endParaRPr lang="en-US" i="0">
              <a:solidFill>
                <a:srgbClr val="FFFFFF"/>
              </a:solidFill>
              <a:effectLst>
                <a:outerShdw blurRad="38100" dist="38100" dir="2700000" algn="tl">
                  <a:srgbClr val="000000"/>
                </a:outerShdw>
              </a:effectLst>
            </a:endParaRPr>
          </a:p>
          <a:p>
            <a:pPr algn="ctr">
              <a:defRPr/>
            </a:pPr>
            <a:r>
              <a:rPr lang="en-US" i="0">
                <a:solidFill>
                  <a:srgbClr val="FFFFFF"/>
                </a:solidFill>
              </a:rPr>
              <a:t>(</a:t>
            </a:r>
            <a:r>
              <a:rPr lang="en-US" i="0">
                <a:solidFill>
                  <a:srgbClr val="FFFF00"/>
                </a:solidFill>
              </a:rPr>
              <a:t>v18</a:t>
            </a:r>
            <a:r>
              <a:rPr lang="en-US" i="0">
                <a:solidFill>
                  <a:srgbClr val="FFFFFF"/>
                </a:solidFill>
              </a:rPr>
              <a:t>) Faith is shown by </a:t>
            </a:r>
            <a:r>
              <a:rPr lang="en-US" u="sng">
                <a:solidFill>
                  <a:srgbClr val="FFFF00"/>
                </a:solidFill>
                <a:effectLst>
                  <a:outerShdw blurRad="38100" dist="38100" dir="2700000" algn="tl">
                    <a:srgbClr val="000000"/>
                  </a:outerShdw>
                </a:effectLst>
              </a:rPr>
              <a:t>action</a:t>
            </a:r>
            <a:endParaRPr lang="en-US" i="0">
              <a:solidFill>
                <a:srgbClr val="FFFFFF"/>
              </a:solidFill>
              <a:effectLst>
                <a:outerShdw blurRad="38100" dist="38100" dir="2700000" algn="tl">
                  <a:srgbClr val="000000"/>
                </a:outerShdw>
              </a:effectLst>
            </a:endParaRPr>
          </a:p>
          <a:p>
            <a:pPr algn="ctr">
              <a:defRPr/>
            </a:pPr>
            <a:r>
              <a:rPr lang="en-US" i="0">
                <a:solidFill>
                  <a:srgbClr val="FFFFFF"/>
                </a:solidFill>
              </a:rPr>
              <a:t>(</a:t>
            </a:r>
            <a:r>
              <a:rPr lang="en-US" i="0">
                <a:solidFill>
                  <a:srgbClr val="FFFF00"/>
                </a:solidFill>
              </a:rPr>
              <a:t>v20</a:t>
            </a:r>
            <a:r>
              <a:rPr lang="en-US" i="0">
                <a:solidFill>
                  <a:srgbClr val="FFFFFF"/>
                </a:solidFill>
              </a:rPr>
              <a:t>) Faith without action is “</a:t>
            </a:r>
            <a:r>
              <a:rPr lang="en-US" u="sng">
                <a:solidFill>
                  <a:srgbClr val="FFFF00"/>
                </a:solidFill>
                <a:effectLst>
                  <a:outerShdw blurRad="38100" dist="38100" dir="2700000" algn="tl">
                    <a:srgbClr val="000000"/>
                  </a:outerShdw>
                </a:effectLst>
              </a:rPr>
              <a:t>useless</a:t>
            </a:r>
            <a:r>
              <a:rPr lang="en-US" i="0">
                <a:solidFill>
                  <a:srgbClr val="FFFFFF"/>
                </a:solidFill>
              </a:rPr>
              <a:t>” </a:t>
            </a:r>
          </a:p>
          <a:p>
            <a:pPr algn="ctr">
              <a:defRPr/>
            </a:pPr>
            <a:r>
              <a:rPr lang="en-US" i="0">
                <a:solidFill>
                  <a:srgbClr val="FFFFFF"/>
                </a:solidFill>
              </a:rPr>
              <a:t>(</a:t>
            </a:r>
            <a:r>
              <a:rPr lang="en-US" i="0">
                <a:solidFill>
                  <a:srgbClr val="FFFF00"/>
                </a:solidFill>
              </a:rPr>
              <a:t>v21-23</a:t>
            </a:r>
            <a:r>
              <a:rPr lang="en-US" i="0">
                <a:solidFill>
                  <a:srgbClr val="FFFFFF"/>
                </a:solidFill>
              </a:rPr>
              <a:t>) Abraham’s faith was </a:t>
            </a:r>
            <a:r>
              <a:rPr lang="en-US" u="sng">
                <a:solidFill>
                  <a:srgbClr val="FFFF66"/>
                </a:solidFill>
                <a:effectLst>
                  <a:outerShdw blurRad="38100" dist="38100" dir="2700000" algn="tl">
                    <a:srgbClr val="000000"/>
                  </a:outerShdw>
                </a:effectLst>
              </a:rPr>
              <a:t>perfected</a:t>
            </a:r>
            <a:r>
              <a:rPr lang="en-US" i="0">
                <a:solidFill>
                  <a:srgbClr val="FFFFFF"/>
                </a:solidFill>
              </a:rPr>
              <a:t> by belief working </a:t>
            </a:r>
            <a:r>
              <a:rPr lang="en-US">
                <a:solidFill>
                  <a:srgbClr val="FFFFFF"/>
                </a:solidFill>
              </a:rPr>
              <a:t>with</a:t>
            </a:r>
            <a:r>
              <a:rPr lang="en-US" i="0">
                <a:solidFill>
                  <a:srgbClr val="FFFFFF"/>
                </a:solidFill>
              </a:rPr>
              <a:t> his actions</a:t>
            </a:r>
          </a:p>
          <a:p>
            <a:pPr algn="ctr">
              <a:defRPr/>
            </a:pPr>
            <a:r>
              <a:rPr lang="en-US" i="0">
                <a:solidFill>
                  <a:srgbClr val="FFFFFF"/>
                </a:solidFill>
              </a:rPr>
              <a:t>(</a:t>
            </a:r>
            <a:r>
              <a:rPr lang="en-US" i="0">
                <a:solidFill>
                  <a:srgbClr val="FFFF00"/>
                </a:solidFill>
              </a:rPr>
              <a:t>v24</a:t>
            </a:r>
            <a:r>
              <a:rPr lang="en-US" i="0">
                <a:solidFill>
                  <a:srgbClr val="FFFFFF"/>
                </a:solidFill>
              </a:rPr>
              <a:t>) Justified by action, </a:t>
            </a:r>
            <a:r>
              <a:rPr lang="en-US" u="sng">
                <a:solidFill>
                  <a:srgbClr val="FFFF00"/>
                </a:solidFill>
                <a:effectLst>
                  <a:outerShdw blurRad="38100" dist="38100" dir="2700000" algn="tl">
                    <a:srgbClr val="000000"/>
                  </a:outerShdw>
                </a:effectLst>
              </a:rPr>
              <a:t>not</a:t>
            </a:r>
            <a:r>
              <a:rPr lang="en-US" i="0">
                <a:solidFill>
                  <a:srgbClr val="FFFF00"/>
                </a:solidFill>
              </a:rPr>
              <a:t> “faith alone”</a:t>
            </a:r>
            <a:endParaRPr lang="en-US" i="0">
              <a:solidFill>
                <a:srgbClr val="FFFFFF"/>
              </a:solidFill>
            </a:endParaRPr>
          </a:p>
          <a:p>
            <a:pPr algn="ctr">
              <a:defRPr/>
            </a:pPr>
            <a:r>
              <a:rPr lang="en-US" i="0">
                <a:solidFill>
                  <a:srgbClr val="FFFFFF"/>
                </a:solidFill>
              </a:rPr>
              <a:t>(</a:t>
            </a:r>
            <a:r>
              <a:rPr lang="en-US" i="0">
                <a:solidFill>
                  <a:srgbClr val="FFFF00"/>
                </a:solidFill>
              </a:rPr>
              <a:t>v26</a:t>
            </a:r>
            <a:r>
              <a:rPr lang="en-US" i="0">
                <a:solidFill>
                  <a:srgbClr val="FFFFFF"/>
                </a:solidFill>
              </a:rPr>
              <a:t>) Faith without action is </a:t>
            </a:r>
            <a:r>
              <a:rPr lang="en-US" u="sng">
                <a:solidFill>
                  <a:srgbClr val="FFFF00"/>
                </a:solidFill>
                <a:effectLst>
                  <a:outerShdw blurRad="38100" dist="38100" dir="2700000" algn="tl">
                    <a:srgbClr val="000000"/>
                  </a:outerShdw>
                </a:effectLst>
              </a:rPr>
              <a:t>dead</a:t>
            </a:r>
            <a:endParaRPr lang="en-US" i="0">
              <a:solidFill>
                <a:srgbClr val="FFFFFF"/>
              </a:solidFill>
              <a:effectLst>
                <a:outerShdw blurRad="38100" dist="38100" dir="2700000" algn="tl">
                  <a:srgbClr val="000000"/>
                </a:outerShdw>
              </a:effectLst>
            </a:endParaRPr>
          </a:p>
          <a:p>
            <a:pPr algn="ctr">
              <a:defRPr/>
            </a:pPr>
            <a:r>
              <a:rPr lang="en-US" i="0">
                <a:solidFill>
                  <a:srgbClr val="FFFFFF"/>
                </a:solidFill>
              </a:rPr>
              <a:t>(</a:t>
            </a:r>
            <a:r>
              <a:rPr lang="en-US" i="0">
                <a:solidFill>
                  <a:srgbClr val="FFFF00"/>
                </a:solidFill>
              </a:rPr>
              <a:t>v19</a:t>
            </a:r>
            <a:r>
              <a:rPr lang="en-US" i="0">
                <a:solidFill>
                  <a:srgbClr val="FFFFFF"/>
                </a:solidFill>
              </a:rPr>
              <a:t>)</a:t>
            </a:r>
            <a:r>
              <a:rPr lang="en-US">
                <a:solidFill>
                  <a:srgbClr val="FFFF00"/>
                </a:solidFill>
              </a:rPr>
              <a:t> </a:t>
            </a:r>
            <a:r>
              <a:rPr lang="en-US">
                <a:solidFill>
                  <a:srgbClr val="FFFF00"/>
                </a:solidFill>
                <a:effectLst>
                  <a:outerShdw blurRad="38100" dist="38100" dir="2700000" algn="tl">
                    <a:srgbClr val="000000"/>
                  </a:outerShdw>
                </a:effectLst>
              </a:rPr>
              <a:t>Devils are believers!</a:t>
            </a:r>
            <a:r>
              <a:rPr lang="en-US" i="0">
                <a:solidFill>
                  <a:srgbClr val="FFFFFF"/>
                </a:solidFill>
              </a:rPr>
              <a:t> </a:t>
            </a:r>
          </a:p>
        </p:txBody>
      </p:sp>
      <p:sp>
        <p:nvSpPr>
          <p:cNvPr id="2214916" name="AutoShape 4"/>
          <p:cNvSpPr>
            <a:spLocks noChangeArrowheads="1"/>
          </p:cNvSpPr>
          <p:nvPr/>
        </p:nvSpPr>
        <p:spPr bwMode="auto">
          <a:xfrm>
            <a:off x="390525" y="5797550"/>
            <a:ext cx="8402638" cy="827088"/>
          </a:xfrm>
          <a:prstGeom prst="roundRect">
            <a:avLst>
              <a:gd name="adj" fmla="val 16667"/>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i="0">
                <a:solidFill>
                  <a:srgbClr val="FFFFFF"/>
                </a:solidFill>
                <a:effectLst>
                  <a:outerShdw blurRad="38100" dist="38100" dir="2700000" algn="tl">
                    <a:srgbClr val="000000"/>
                  </a:outerShdw>
                </a:effectLst>
              </a:rPr>
              <a:t>THERE ARE BELIEVERS IN HELL!</a:t>
            </a:r>
          </a:p>
        </p:txBody>
      </p:sp>
      <p:sp>
        <p:nvSpPr>
          <p:cNvPr id="72712" name="Rectangle 5"/>
          <p:cNvSpPr>
            <a:spLocks noGrp="1" noChangeArrowheads="1"/>
          </p:cNvSpPr>
          <p:nvPr>
            <p:ph type="title"/>
          </p:nvPr>
        </p:nvSpPr>
        <p:spPr/>
        <p:txBody>
          <a:bodyPr/>
          <a:lstStyle/>
          <a:p>
            <a:pPr eaLnBrk="1" hangingPunct="1"/>
            <a:r>
              <a:rPr lang="en-US" sz="4800" smtClean="0"/>
              <a:t>BELIEF ALONE? (</a:t>
            </a:r>
            <a:r>
              <a:rPr lang="en-US" sz="4800" smtClean="0">
                <a:solidFill>
                  <a:srgbClr val="998966"/>
                </a:solidFill>
              </a:rPr>
              <a:t>James 2:14-26</a:t>
            </a:r>
            <a:r>
              <a:rPr lang="en-US" sz="4800" smtClean="0"/>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14916"/>
                                        </p:tgtEl>
                                        <p:attrNameLst>
                                          <p:attrName>style.visibility</p:attrName>
                                        </p:attrNameLst>
                                      </p:cBhvr>
                                      <p:to>
                                        <p:strVal val="visible"/>
                                      </p:to>
                                    </p:set>
                                    <p:animEffect transition="in" filter="slide(fromBottom)">
                                      <p:cBhvr>
                                        <p:cTn id="7" dur="500"/>
                                        <p:tgtEl>
                                          <p:spTgt spid="221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Oval 60"/>
          <p:cNvSpPr>
            <a:spLocks noChangeArrowheads="1"/>
          </p:cNvSpPr>
          <p:nvPr/>
        </p:nvSpPr>
        <p:spPr bwMode="auto">
          <a:xfrm rot="-5400000">
            <a:off x="1816100" y="2365375"/>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vert="eaVert"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sz="1600" b="1" i="0">
              <a:solidFill>
                <a:srgbClr val="FFFFFF"/>
              </a:solidFill>
            </a:endParaRPr>
          </a:p>
        </p:txBody>
      </p:sp>
      <p:sp>
        <p:nvSpPr>
          <p:cNvPr id="73731" name="Oval 61"/>
          <p:cNvSpPr>
            <a:spLocks noChangeArrowheads="1"/>
          </p:cNvSpPr>
          <p:nvPr/>
        </p:nvSpPr>
        <p:spPr bwMode="auto">
          <a:xfrm>
            <a:off x="4827588" y="2549525"/>
            <a:ext cx="2316162" cy="2316163"/>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73732" name="AutoShape 62"/>
          <p:cNvSpPr>
            <a:spLocks noChangeArrowheads="1"/>
          </p:cNvSpPr>
          <p:nvPr/>
        </p:nvSpPr>
        <p:spPr bwMode="auto">
          <a:xfrm flipH="1">
            <a:off x="2343150" y="2076450"/>
            <a:ext cx="3962400" cy="1047750"/>
          </a:xfrm>
          <a:prstGeom prst="curvedDownArrow">
            <a:avLst>
              <a:gd name="adj1" fmla="val 49216"/>
              <a:gd name="adj2" fmla="val 124853"/>
              <a:gd name="adj3" fmla="val 33333"/>
            </a:avLst>
          </a:prstGeom>
          <a:solidFill>
            <a:srgbClr val="B2B2B2"/>
          </a:solidFill>
          <a:ln>
            <a:noFill/>
          </a:ln>
          <a:effectLst>
            <a:outerShdw dist="107763" dir="18900000" algn="ctr" rotWithShape="0">
              <a:schemeClr val="tx1">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grpSp>
        <p:nvGrpSpPr>
          <p:cNvPr id="73733" name="Group 63"/>
          <p:cNvGrpSpPr>
            <a:grpSpLocks/>
          </p:cNvGrpSpPr>
          <p:nvPr/>
        </p:nvGrpSpPr>
        <p:grpSpPr bwMode="auto">
          <a:xfrm>
            <a:off x="2733675" y="4229100"/>
            <a:ext cx="3962400" cy="1114425"/>
            <a:chOff x="1542" y="2664"/>
            <a:chExt cx="2496" cy="702"/>
          </a:xfrm>
        </p:grpSpPr>
        <p:sp>
          <p:nvSpPr>
            <p:cNvPr id="73813" name="AutoShape 64"/>
            <p:cNvSpPr>
              <a:spLocks noChangeArrowheads="1"/>
            </p:cNvSpPr>
            <p:nvPr/>
          </p:nvSpPr>
          <p:spPr bwMode="auto">
            <a:xfrm flipV="1">
              <a:off x="1542" y="2664"/>
              <a:ext cx="2496" cy="702"/>
            </a:xfrm>
            <a:prstGeom prst="curvedDownArrow">
              <a:avLst>
                <a:gd name="adj1" fmla="val 41284"/>
                <a:gd name="adj2" fmla="val 112395"/>
                <a:gd name="adj3" fmla="val 33333"/>
              </a:avLst>
            </a:prstGeom>
            <a:solidFill>
              <a:srgbClr val="FF3300"/>
            </a:solidFill>
            <a:ln>
              <a:noFill/>
            </a:ln>
            <a:effectLst>
              <a:outerShdw dist="107763" dir="18900000" algn="ctr" rotWithShape="0">
                <a:schemeClr val="tx1">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endParaRPr lang="en-US">
                <a:solidFill>
                  <a:srgbClr val="000000"/>
                </a:solidFill>
              </a:endParaRPr>
            </a:p>
          </p:txBody>
        </p:sp>
        <p:sp>
          <p:nvSpPr>
            <p:cNvPr id="73814" name="Rectangle 65"/>
            <p:cNvSpPr>
              <a:spLocks noChangeArrowheads="1"/>
            </p:cNvSpPr>
            <p:nvPr/>
          </p:nvSpPr>
          <p:spPr bwMode="auto">
            <a:xfrm>
              <a:off x="2451" y="3096"/>
              <a:ext cx="53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1600" b="1" i="0">
                  <a:solidFill>
                    <a:srgbClr val="000000"/>
                  </a:solidFill>
                </a:rPr>
                <a:t>DEATH</a:t>
              </a:r>
            </a:p>
          </p:txBody>
        </p:sp>
      </p:grpSp>
      <p:grpSp>
        <p:nvGrpSpPr>
          <p:cNvPr id="73734" name="Group 66"/>
          <p:cNvGrpSpPr>
            <a:grpSpLocks/>
          </p:cNvGrpSpPr>
          <p:nvPr/>
        </p:nvGrpSpPr>
        <p:grpSpPr bwMode="auto">
          <a:xfrm>
            <a:off x="2425700" y="3178175"/>
            <a:ext cx="1343025" cy="1077913"/>
            <a:chOff x="2738" y="3406"/>
            <a:chExt cx="651" cy="522"/>
          </a:xfrm>
        </p:grpSpPr>
        <p:sp>
          <p:nvSpPr>
            <p:cNvPr id="73783" name="Freeform 67"/>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4" name="Freeform 68"/>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5" name="Freeform 69"/>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6" name="Freeform 70"/>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7" name="Freeform 71"/>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8" name="Freeform 72"/>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89" name="Freeform 73"/>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0" name="Freeform 74"/>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1" name="Freeform 75"/>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2" name="Freeform 76"/>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3" name="Freeform 77"/>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4" name="Freeform 78"/>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5" name="Freeform 79"/>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6" name="Freeform 80"/>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7" name="Freeform 81"/>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8" name="Freeform 82"/>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799" name="Freeform 83"/>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0" name="Freeform 84"/>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1" name="Freeform 85"/>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2" name="Freeform 86"/>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3" name="Freeform 87"/>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4" name="Freeform 88"/>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5" name="Freeform 89"/>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6" name="Freeform 90"/>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7" name="Freeform 91"/>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8" name="Freeform 92"/>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09" name="Freeform 93"/>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10" name="Freeform 94"/>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11" name="Freeform 95"/>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3812" name="Freeform 96"/>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219105" name="Text Box 97"/>
          <p:cNvSpPr txBox="1">
            <a:spLocks noChangeArrowheads="1"/>
          </p:cNvSpPr>
          <p:nvPr/>
        </p:nvSpPr>
        <p:spPr bwMode="auto">
          <a:xfrm>
            <a:off x="3462338" y="2160588"/>
            <a:ext cx="2162175" cy="641350"/>
          </a:xfrm>
          <a:prstGeom prst="rect">
            <a:avLst/>
          </a:prstGeom>
          <a:noFill/>
          <a:ln w="9525" algn="ctr">
            <a:noFill/>
            <a:miter lim="800000"/>
            <a:headEnd/>
            <a:tailEnd/>
          </a:ln>
          <a:effectLst/>
        </p:spPr>
        <p:txBody>
          <a:bodyPr>
            <a:spAutoFit/>
            <a:flatTx/>
          </a:bodyPr>
          <a:lstStyle/>
          <a:p>
            <a:pPr algn="ctr">
              <a:defRPr/>
            </a:pPr>
            <a:r>
              <a:rPr lang="en-US" sz="1800" b="1" i="0">
                <a:solidFill>
                  <a:srgbClr val="333399"/>
                </a:solidFill>
                <a:effectLst>
                  <a:outerShdw blurRad="38100" dist="38100" dir="2700000" algn="tl">
                    <a:srgbClr val="C0C0C0"/>
                  </a:outerShdw>
                </a:effectLst>
                <a:cs typeface="+mn-cs"/>
              </a:rPr>
              <a:t>SINS</a:t>
            </a:r>
          </a:p>
          <a:p>
            <a:pPr algn="ctr">
              <a:defRPr/>
            </a:pPr>
            <a:r>
              <a:rPr lang="en-US" sz="1800" b="1" i="0">
                <a:solidFill>
                  <a:srgbClr val="333399"/>
                </a:solidFill>
                <a:effectLst>
                  <a:outerShdw blurRad="38100" dist="38100" dir="2700000" algn="tl">
                    <a:srgbClr val="C0C0C0"/>
                  </a:outerShdw>
                </a:effectLst>
                <a:cs typeface="+mn-cs"/>
              </a:rPr>
              <a:t>(FIGURATIVE)</a:t>
            </a:r>
          </a:p>
        </p:txBody>
      </p:sp>
      <p:sp>
        <p:nvSpPr>
          <p:cNvPr id="73736" name="WordArt 98"/>
          <p:cNvSpPr>
            <a:spLocks noChangeArrowheads="1" noChangeShapeType="1" noTextEdit="1"/>
          </p:cNvSpPr>
          <p:nvPr/>
        </p:nvSpPr>
        <p:spPr bwMode="auto">
          <a:xfrm>
            <a:off x="2335213" y="2227263"/>
            <a:ext cx="4457700" cy="34766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spcFirstLastPara="1" wrap="none" fromWordArt="1">
            <a:prstTxWarp prst="textArchDown">
              <a:avLst>
                <a:gd name="adj" fmla="val 1054616"/>
              </a:avLst>
            </a:prstTxWarp>
          </a:bodyPr>
          <a:lstStyle/>
          <a:p>
            <a:pPr algn="ctr"/>
            <a:r>
              <a:rPr lang="en-US" sz="2800" kern="10" spc="560">
                <a:solidFill>
                  <a:srgbClr val="000000"/>
                </a:solidFill>
                <a:latin typeface="Arial Black" panose="020B0A04020102020204" pitchFamily="34" charset="0"/>
              </a:rPr>
              <a:t>REPRESENTATIVE DEATH</a:t>
            </a:r>
          </a:p>
        </p:txBody>
      </p:sp>
      <p:pic>
        <p:nvPicPr>
          <p:cNvPr id="73737" name="Picture 99"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2995613"/>
            <a:ext cx="1635125"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8" name="Picture 100" descr="guy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2973388"/>
            <a:ext cx="1020762"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9" name="Text Box 41"/>
          <p:cNvSpPr txBox="1">
            <a:spLocks noChangeArrowheads="1"/>
          </p:cNvSpPr>
          <p:nvPr/>
        </p:nvSpPr>
        <p:spPr bwMode="auto">
          <a:xfrm>
            <a:off x="774700" y="3479800"/>
            <a:ext cx="1955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endParaRPr lang="en-US" sz="1800" i="0">
              <a:solidFill>
                <a:srgbClr val="000000"/>
              </a:solidFill>
              <a:latin typeface="Arial" panose="020B0604020202020204" pitchFamily="34" charset="0"/>
            </a:endParaRPr>
          </a:p>
        </p:txBody>
      </p:sp>
      <p:sp>
        <p:nvSpPr>
          <p:cNvPr id="2219050" name="Text Box 42"/>
          <p:cNvSpPr txBox="1">
            <a:spLocks noChangeArrowheads="1"/>
          </p:cNvSpPr>
          <p:nvPr/>
        </p:nvSpPr>
        <p:spPr bwMode="auto">
          <a:xfrm>
            <a:off x="238125" y="3094038"/>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JUSTICE</a:t>
            </a:r>
          </a:p>
        </p:txBody>
      </p:sp>
      <p:sp>
        <p:nvSpPr>
          <p:cNvPr id="2219051" name="Text Box 43"/>
          <p:cNvSpPr txBox="1">
            <a:spLocks noChangeArrowheads="1"/>
          </p:cNvSpPr>
          <p:nvPr/>
        </p:nvSpPr>
        <p:spPr bwMode="auto">
          <a:xfrm>
            <a:off x="6681788" y="3541713"/>
            <a:ext cx="190500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MERCY</a:t>
            </a:r>
          </a:p>
        </p:txBody>
      </p:sp>
      <p:sp>
        <p:nvSpPr>
          <p:cNvPr id="73746" name="Rectangle 59"/>
          <p:cNvSpPr>
            <a:spLocks noGrp="1" noChangeArrowheads="1"/>
          </p:cNvSpPr>
          <p:nvPr>
            <p:ph type="title"/>
          </p:nvPr>
        </p:nvSpPr>
        <p:spPr/>
        <p:txBody>
          <a:bodyPr/>
          <a:lstStyle/>
          <a:p>
            <a:pPr eaLnBrk="1" hangingPunct="1"/>
            <a:r>
              <a:rPr lang="en-US" sz="4800" smtClean="0"/>
              <a:t>The OT “Teacher”</a:t>
            </a:r>
          </a:p>
        </p:txBody>
      </p:sp>
      <p:sp>
        <p:nvSpPr>
          <p:cNvPr id="2219054" name="Text Box 46"/>
          <p:cNvSpPr txBox="1">
            <a:spLocks noChangeArrowheads="1"/>
          </p:cNvSpPr>
          <p:nvPr/>
        </p:nvSpPr>
        <p:spPr bwMode="auto">
          <a:xfrm>
            <a:off x="3175" y="1228725"/>
            <a:ext cx="190500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SIN</a:t>
            </a:r>
          </a:p>
        </p:txBody>
      </p:sp>
      <p:sp>
        <p:nvSpPr>
          <p:cNvPr id="2219055" name="Text Box 47"/>
          <p:cNvSpPr txBox="1">
            <a:spLocks noChangeArrowheads="1"/>
          </p:cNvSpPr>
          <p:nvPr/>
        </p:nvSpPr>
        <p:spPr bwMode="auto">
          <a:xfrm>
            <a:off x="5881688" y="1011238"/>
            <a:ext cx="297815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SACRIFICE</a:t>
            </a:r>
          </a:p>
        </p:txBody>
      </p:sp>
      <p:sp>
        <p:nvSpPr>
          <p:cNvPr id="2219056" name="Text Box 48"/>
          <p:cNvSpPr txBox="1">
            <a:spLocks noChangeArrowheads="1"/>
          </p:cNvSpPr>
          <p:nvPr/>
        </p:nvSpPr>
        <p:spPr bwMode="auto">
          <a:xfrm>
            <a:off x="881063" y="4840288"/>
            <a:ext cx="25209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BLOOD</a:t>
            </a:r>
          </a:p>
        </p:txBody>
      </p:sp>
      <p:sp>
        <p:nvSpPr>
          <p:cNvPr id="2219057" name="Text Box 49"/>
          <p:cNvSpPr txBox="1">
            <a:spLocks noChangeArrowheads="1"/>
          </p:cNvSpPr>
          <p:nvPr/>
        </p:nvSpPr>
        <p:spPr bwMode="auto">
          <a:xfrm>
            <a:off x="4184650" y="5278438"/>
            <a:ext cx="4716463" cy="106680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REPRESENTATIVE</a:t>
            </a:r>
            <a:br>
              <a:rPr lang="en-US" i="0" dirty="0">
                <a:solidFill>
                  <a:srgbClr val="FFFF66"/>
                </a:solidFill>
                <a:effectLst>
                  <a:outerShdw blurRad="38100" dist="38100" dir="2700000" algn="tl">
                    <a:srgbClr val="000000"/>
                  </a:outerShdw>
                </a:effectLst>
                <a:latin typeface="Eras Bold ITC" pitchFamily="34" charset="0"/>
              </a:rPr>
            </a:br>
            <a:r>
              <a:rPr lang="en-US" i="0" dirty="0">
                <a:solidFill>
                  <a:srgbClr val="FFFF66"/>
                </a:solidFill>
                <a:effectLst>
                  <a:outerShdw blurRad="38100" dist="38100" dir="2700000" algn="tl">
                    <a:srgbClr val="000000"/>
                  </a:outerShdw>
                </a:effectLst>
                <a:latin typeface="Eras Bold ITC" pitchFamily="34" charset="0"/>
              </a:rPr>
              <a:t>DEATH</a:t>
            </a:r>
          </a:p>
        </p:txBody>
      </p:sp>
      <p:sp>
        <p:nvSpPr>
          <p:cNvPr id="2219058" name="Oval 50"/>
          <p:cNvSpPr>
            <a:spLocks noChangeArrowheads="1"/>
          </p:cNvSpPr>
          <p:nvPr/>
        </p:nvSpPr>
        <p:spPr bwMode="auto">
          <a:xfrm>
            <a:off x="3308350" y="2844800"/>
            <a:ext cx="2560638" cy="1644650"/>
          </a:xfrm>
          <a:prstGeom prst="ellipse">
            <a:avLst/>
          </a:prstGeom>
          <a:solidFill>
            <a:srgbClr val="00B05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r>
              <a:rPr lang="en-US" sz="3600" i="0" dirty="0">
                <a:solidFill>
                  <a:srgbClr val="FFFF00"/>
                </a:solidFill>
                <a:effectLst>
                  <a:outerShdw blurRad="38100" dist="38100" dir="2700000" algn="tl">
                    <a:srgbClr val="000000"/>
                  </a:outerShdw>
                </a:effectLst>
                <a:latin typeface="Eras Bold ITC" pitchFamily="34" charset="0"/>
              </a:rPr>
              <a:t>TEACHER</a:t>
            </a:r>
          </a:p>
          <a:p>
            <a:pPr algn="ctr">
              <a:defRPr/>
            </a:pPr>
            <a:r>
              <a:rPr lang="en-US" sz="1800" b="1" i="0" dirty="0">
                <a:solidFill>
                  <a:srgbClr val="FFFFFF"/>
                </a:solidFill>
              </a:rPr>
              <a:t>Gal 3:24</a:t>
            </a:r>
          </a:p>
        </p:txBody>
      </p:sp>
      <p:sp>
        <p:nvSpPr>
          <p:cNvPr id="2219059" name="Text Box 51"/>
          <p:cNvSpPr txBox="1">
            <a:spLocks noChangeArrowheads="1"/>
          </p:cNvSpPr>
          <p:nvPr/>
        </p:nvSpPr>
        <p:spPr bwMode="auto">
          <a:xfrm>
            <a:off x="334963" y="3929063"/>
            <a:ext cx="3235325"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REDEMPTION</a:t>
            </a:r>
          </a:p>
        </p:txBody>
      </p:sp>
      <p:sp>
        <p:nvSpPr>
          <p:cNvPr id="2219060" name="Text Box 52"/>
          <p:cNvSpPr txBox="1">
            <a:spLocks noChangeArrowheads="1"/>
          </p:cNvSpPr>
          <p:nvPr/>
        </p:nvSpPr>
        <p:spPr bwMode="auto">
          <a:xfrm>
            <a:off x="2236788" y="1381125"/>
            <a:ext cx="3235325"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HOLINESS</a:t>
            </a:r>
          </a:p>
        </p:txBody>
      </p:sp>
      <p:sp>
        <p:nvSpPr>
          <p:cNvPr id="2219061" name="Text Box 53"/>
          <p:cNvSpPr txBox="1">
            <a:spLocks noChangeArrowheads="1"/>
          </p:cNvSpPr>
          <p:nvPr/>
        </p:nvSpPr>
        <p:spPr bwMode="auto">
          <a:xfrm>
            <a:off x="0" y="5624513"/>
            <a:ext cx="3903663"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SANCTIFICATION</a:t>
            </a:r>
          </a:p>
        </p:txBody>
      </p:sp>
      <p:sp>
        <p:nvSpPr>
          <p:cNvPr id="2219062" name="Text Box 54"/>
          <p:cNvSpPr txBox="1">
            <a:spLocks noChangeArrowheads="1"/>
          </p:cNvSpPr>
          <p:nvPr/>
        </p:nvSpPr>
        <p:spPr bwMode="auto">
          <a:xfrm>
            <a:off x="5959475" y="1895475"/>
            <a:ext cx="1905000" cy="641350"/>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sz="3600" i="0" dirty="0">
                <a:solidFill>
                  <a:srgbClr val="FFFF66"/>
                </a:solidFill>
                <a:effectLst>
                  <a:outerShdw blurRad="38100" dist="38100" dir="2700000" algn="tl">
                    <a:srgbClr val="000000"/>
                  </a:outerShdw>
                </a:effectLst>
                <a:latin typeface="Eras Bold ITC" pitchFamily="34" charset="0"/>
              </a:rPr>
              <a:t>GRACE</a:t>
            </a:r>
          </a:p>
        </p:txBody>
      </p:sp>
      <p:sp>
        <p:nvSpPr>
          <p:cNvPr id="2219064" name="Text Box 56"/>
          <p:cNvSpPr txBox="1">
            <a:spLocks noChangeArrowheads="1"/>
          </p:cNvSpPr>
          <p:nvPr/>
        </p:nvSpPr>
        <p:spPr bwMode="auto">
          <a:xfrm>
            <a:off x="4645025" y="4343400"/>
            <a:ext cx="3919538"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RECONCILIATION</a:t>
            </a:r>
          </a:p>
        </p:txBody>
      </p:sp>
      <p:sp>
        <p:nvSpPr>
          <p:cNvPr id="2219065" name="Text Box 57"/>
          <p:cNvSpPr txBox="1">
            <a:spLocks noChangeArrowheads="1"/>
          </p:cNvSpPr>
          <p:nvPr/>
        </p:nvSpPr>
        <p:spPr bwMode="auto">
          <a:xfrm>
            <a:off x="5461000" y="2751138"/>
            <a:ext cx="3168650" cy="579437"/>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ATONEMENT</a:t>
            </a:r>
          </a:p>
        </p:txBody>
      </p:sp>
      <p:sp>
        <p:nvSpPr>
          <p:cNvPr id="2219066" name="Text Box 58"/>
          <p:cNvSpPr txBox="1">
            <a:spLocks noChangeArrowheads="1"/>
          </p:cNvSpPr>
          <p:nvPr/>
        </p:nvSpPr>
        <p:spPr bwMode="auto">
          <a:xfrm>
            <a:off x="504825" y="2219325"/>
            <a:ext cx="2787650" cy="579438"/>
          </a:xfrm>
          <a:prstGeom prst="rect">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spcBef>
                <a:spcPct val="50000"/>
              </a:spcBef>
              <a:defRPr/>
            </a:pPr>
            <a:r>
              <a:rPr lang="en-US" i="0" dirty="0">
                <a:solidFill>
                  <a:srgbClr val="FFFF66"/>
                </a:solidFill>
                <a:effectLst>
                  <a:outerShdw blurRad="38100" dist="38100" dir="2700000" algn="tl">
                    <a:srgbClr val="000000"/>
                  </a:outerShdw>
                </a:effectLst>
                <a:latin typeface="Eras Bold ITC" pitchFamily="34" charset="0"/>
              </a:rPr>
              <a:t>FAITH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19058"/>
                                        </p:tgtEl>
                                        <p:attrNameLst>
                                          <p:attrName>style.visibility</p:attrName>
                                        </p:attrNameLst>
                                      </p:cBhvr>
                                      <p:to>
                                        <p:strVal val="visible"/>
                                      </p:to>
                                    </p:set>
                                    <p:animEffect transition="in" filter="dissolve">
                                      <p:cBhvr>
                                        <p:cTn id="7" dur="500"/>
                                        <p:tgtEl>
                                          <p:spTgt spid="2219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2219050"/>
                                        </p:tgtEl>
                                        <p:attrNameLst>
                                          <p:attrName>style.visibility</p:attrName>
                                        </p:attrNameLst>
                                      </p:cBhvr>
                                      <p:to>
                                        <p:strVal val="visible"/>
                                      </p:to>
                                    </p:set>
                                    <p:animEffect transition="in" filter="fade">
                                      <p:cBhvr>
                                        <p:cTn id="12" dur="1000"/>
                                        <p:tgtEl>
                                          <p:spTgt spid="2219050"/>
                                        </p:tgtEl>
                                      </p:cBhvr>
                                    </p:animEffect>
                                    <p:anim calcmode="lin" valueType="num">
                                      <p:cBhvr>
                                        <p:cTn id="13" dur="1000" fill="hold"/>
                                        <p:tgtEl>
                                          <p:spTgt spid="2219050"/>
                                        </p:tgtEl>
                                        <p:attrNameLst>
                                          <p:attrName>ppt_x</p:attrName>
                                        </p:attrNameLst>
                                      </p:cBhvr>
                                      <p:tavLst>
                                        <p:tav tm="0">
                                          <p:val>
                                            <p:strVal val="#ppt_x"/>
                                          </p:val>
                                        </p:tav>
                                        <p:tav tm="100000">
                                          <p:val>
                                            <p:strVal val="#ppt_x"/>
                                          </p:val>
                                        </p:tav>
                                      </p:tavLst>
                                    </p:anim>
                                    <p:anim calcmode="lin" valueType="num">
                                      <p:cBhvr>
                                        <p:cTn id="14" dur="900" decel="100000" fill="hold"/>
                                        <p:tgtEl>
                                          <p:spTgt spid="221905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219050"/>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000"/>
                            </p:stCondLst>
                            <p:childTnLst>
                              <p:par>
                                <p:cTn id="17" presetID="37" presetClass="entr" presetSubtype="0" fill="hold" nodeType="afterEffect">
                                  <p:stCondLst>
                                    <p:cond delay="0"/>
                                  </p:stCondLst>
                                  <p:childTnLst>
                                    <p:set>
                                      <p:cBhvr>
                                        <p:cTn id="18" dur="1" fill="hold">
                                          <p:stCondLst>
                                            <p:cond delay="0"/>
                                          </p:stCondLst>
                                        </p:cTn>
                                        <p:tgtEl>
                                          <p:spTgt spid="2219051"/>
                                        </p:tgtEl>
                                        <p:attrNameLst>
                                          <p:attrName>style.visibility</p:attrName>
                                        </p:attrNameLst>
                                      </p:cBhvr>
                                      <p:to>
                                        <p:strVal val="visible"/>
                                      </p:to>
                                    </p:set>
                                    <p:animEffect transition="in" filter="fade">
                                      <p:cBhvr>
                                        <p:cTn id="19" dur="1000"/>
                                        <p:tgtEl>
                                          <p:spTgt spid="2219051"/>
                                        </p:tgtEl>
                                      </p:cBhvr>
                                    </p:animEffect>
                                    <p:anim calcmode="lin" valueType="num">
                                      <p:cBhvr>
                                        <p:cTn id="20" dur="1000" fill="hold"/>
                                        <p:tgtEl>
                                          <p:spTgt spid="2219051"/>
                                        </p:tgtEl>
                                        <p:attrNameLst>
                                          <p:attrName>ppt_x</p:attrName>
                                        </p:attrNameLst>
                                      </p:cBhvr>
                                      <p:tavLst>
                                        <p:tav tm="0">
                                          <p:val>
                                            <p:strVal val="#ppt_x"/>
                                          </p:val>
                                        </p:tav>
                                        <p:tav tm="100000">
                                          <p:val>
                                            <p:strVal val="#ppt_x"/>
                                          </p:val>
                                        </p:tav>
                                      </p:tavLst>
                                    </p:anim>
                                    <p:anim calcmode="lin" valueType="num">
                                      <p:cBhvr>
                                        <p:cTn id="21" dur="900" decel="100000" fill="hold"/>
                                        <p:tgtEl>
                                          <p:spTgt spid="221905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19051"/>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2000"/>
                            </p:stCondLst>
                            <p:childTnLst>
                              <p:par>
                                <p:cTn id="24" presetID="37" presetClass="entr" presetSubtype="0" fill="hold" nodeType="afterEffect">
                                  <p:stCondLst>
                                    <p:cond delay="0"/>
                                  </p:stCondLst>
                                  <p:childTnLst>
                                    <p:set>
                                      <p:cBhvr>
                                        <p:cTn id="25" dur="1" fill="hold">
                                          <p:stCondLst>
                                            <p:cond delay="0"/>
                                          </p:stCondLst>
                                        </p:cTn>
                                        <p:tgtEl>
                                          <p:spTgt spid="2219054"/>
                                        </p:tgtEl>
                                        <p:attrNameLst>
                                          <p:attrName>style.visibility</p:attrName>
                                        </p:attrNameLst>
                                      </p:cBhvr>
                                      <p:to>
                                        <p:strVal val="visible"/>
                                      </p:to>
                                    </p:set>
                                    <p:animEffect transition="in" filter="fade">
                                      <p:cBhvr>
                                        <p:cTn id="26" dur="1000"/>
                                        <p:tgtEl>
                                          <p:spTgt spid="2219054"/>
                                        </p:tgtEl>
                                      </p:cBhvr>
                                    </p:animEffect>
                                    <p:anim calcmode="lin" valueType="num">
                                      <p:cBhvr>
                                        <p:cTn id="27" dur="1000" fill="hold"/>
                                        <p:tgtEl>
                                          <p:spTgt spid="2219054"/>
                                        </p:tgtEl>
                                        <p:attrNameLst>
                                          <p:attrName>ppt_x</p:attrName>
                                        </p:attrNameLst>
                                      </p:cBhvr>
                                      <p:tavLst>
                                        <p:tav tm="0">
                                          <p:val>
                                            <p:strVal val="#ppt_x"/>
                                          </p:val>
                                        </p:tav>
                                        <p:tav tm="100000">
                                          <p:val>
                                            <p:strVal val="#ppt_x"/>
                                          </p:val>
                                        </p:tav>
                                      </p:tavLst>
                                    </p:anim>
                                    <p:anim calcmode="lin" valueType="num">
                                      <p:cBhvr>
                                        <p:cTn id="28" dur="900" decel="100000" fill="hold"/>
                                        <p:tgtEl>
                                          <p:spTgt spid="221905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219054"/>
                                        </p:tgtEl>
                                        <p:attrNameLst>
                                          <p:attrName>ppt_y</p:attrName>
                                        </p:attrNameLst>
                                      </p:cBhvr>
                                      <p:tavLst>
                                        <p:tav tm="0">
                                          <p:val>
                                            <p:strVal val="#ppt_y-.03"/>
                                          </p:val>
                                        </p:tav>
                                        <p:tav tm="100000">
                                          <p:val>
                                            <p:strVal val="#ppt_y"/>
                                          </p:val>
                                        </p:tav>
                                      </p:tavLst>
                                    </p:anim>
                                  </p:childTnLst>
                                </p:cTn>
                              </p:par>
                            </p:childTnLst>
                          </p:cTn>
                        </p:par>
                        <p:par>
                          <p:cTn id="30" fill="hold" nodeType="afterGroup">
                            <p:stCondLst>
                              <p:cond delay="3000"/>
                            </p:stCondLst>
                            <p:childTnLst>
                              <p:par>
                                <p:cTn id="31" presetID="37" presetClass="entr" presetSubtype="0" fill="hold" nodeType="afterEffect">
                                  <p:stCondLst>
                                    <p:cond delay="0"/>
                                  </p:stCondLst>
                                  <p:childTnLst>
                                    <p:set>
                                      <p:cBhvr>
                                        <p:cTn id="32" dur="1" fill="hold">
                                          <p:stCondLst>
                                            <p:cond delay="0"/>
                                          </p:stCondLst>
                                        </p:cTn>
                                        <p:tgtEl>
                                          <p:spTgt spid="2219056"/>
                                        </p:tgtEl>
                                        <p:attrNameLst>
                                          <p:attrName>style.visibility</p:attrName>
                                        </p:attrNameLst>
                                      </p:cBhvr>
                                      <p:to>
                                        <p:strVal val="visible"/>
                                      </p:to>
                                    </p:set>
                                    <p:animEffect transition="in" filter="fade">
                                      <p:cBhvr>
                                        <p:cTn id="33" dur="1000"/>
                                        <p:tgtEl>
                                          <p:spTgt spid="2219056"/>
                                        </p:tgtEl>
                                      </p:cBhvr>
                                    </p:animEffect>
                                    <p:anim calcmode="lin" valueType="num">
                                      <p:cBhvr>
                                        <p:cTn id="34" dur="1000" fill="hold"/>
                                        <p:tgtEl>
                                          <p:spTgt spid="2219056"/>
                                        </p:tgtEl>
                                        <p:attrNameLst>
                                          <p:attrName>ppt_x</p:attrName>
                                        </p:attrNameLst>
                                      </p:cBhvr>
                                      <p:tavLst>
                                        <p:tav tm="0">
                                          <p:val>
                                            <p:strVal val="#ppt_x"/>
                                          </p:val>
                                        </p:tav>
                                        <p:tav tm="100000">
                                          <p:val>
                                            <p:strVal val="#ppt_x"/>
                                          </p:val>
                                        </p:tav>
                                      </p:tavLst>
                                    </p:anim>
                                    <p:anim calcmode="lin" valueType="num">
                                      <p:cBhvr>
                                        <p:cTn id="35" dur="900" decel="100000" fill="hold"/>
                                        <p:tgtEl>
                                          <p:spTgt spid="221905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19056"/>
                                        </p:tgtEl>
                                        <p:attrNameLst>
                                          <p:attrName>ppt_y</p:attrName>
                                        </p:attrNameLst>
                                      </p:cBhvr>
                                      <p:tavLst>
                                        <p:tav tm="0">
                                          <p:val>
                                            <p:strVal val="#ppt_y-.03"/>
                                          </p:val>
                                        </p:tav>
                                        <p:tav tm="100000">
                                          <p:val>
                                            <p:strVal val="#ppt_y"/>
                                          </p:val>
                                        </p:tav>
                                      </p:tavLst>
                                    </p:anim>
                                  </p:childTnLst>
                                </p:cTn>
                              </p:par>
                            </p:childTnLst>
                          </p:cTn>
                        </p:par>
                        <p:par>
                          <p:cTn id="37" fill="hold" nodeType="afterGroup">
                            <p:stCondLst>
                              <p:cond delay="4000"/>
                            </p:stCondLst>
                            <p:childTnLst>
                              <p:par>
                                <p:cTn id="38" presetID="37" presetClass="entr" presetSubtype="0" fill="hold" nodeType="afterEffect">
                                  <p:stCondLst>
                                    <p:cond delay="0"/>
                                  </p:stCondLst>
                                  <p:childTnLst>
                                    <p:set>
                                      <p:cBhvr>
                                        <p:cTn id="39" dur="1" fill="hold">
                                          <p:stCondLst>
                                            <p:cond delay="0"/>
                                          </p:stCondLst>
                                        </p:cTn>
                                        <p:tgtEl>
                                          <p:spTgt spid="2219055"/>
                                        </p:tgtEl>
                                        <p:attrNameLst>
                                          <p:attrName>style.visibility</p:attrName>
                                        </p:attrNameLst>
                                      </p:cBhvr>
                                      <p:to>
                                        <p:strVal val="visible"/>
                                      </p:to>
                                    </p:set>
                                    <p:animEffect transition="in" filter="fade">
                                      <p:cBhvr>
                                        <p:cTn id="40" dur="1000"/>
                                        <p:tgtEl>
                                          <p:spTgt spid="2219055"/>
                                        </p:tgtEl>
                                      </p:cBhvr>
                                    </p:animEffect>
                                    <p:anim calcmode="lin" valueType="num">
                                      <p:cBhvr>
                                        <p:cTn id="41" dur="1000" fill="hold"/>
                                        <p:tgtEl>
                                          <p:spTgt spid="2219055"/>
                                        </p:tgtEl>
                                        <p:attrNameLst>
                                          <p:attrName>ppt_x</p:attrName>
                                        </p:attrNameLst>
                                      </p:cBhvr>
                                      <p:tavLst>
                                        <p:tav tm="0">
                                          <p:val>
                                            <p:strVal val="#ppt_x"/>
                                          </p:val>
                                        </p:tav>
                                        <p:tav tm="100000">
                                          <p:val>
                                            <p:strVal val="#ppt_x"/>
                                          </p:val>
                                        </p:tav>
                                      </p:tavLst>
                                    </p:anim>
                                    <p:anim calcmode="lin" valueType="num">
                                      <p:cBhvr>
                                        <p:cTn id="42" dur="900" decel="100000" fill="hold"/>
                                        <p:tgtEl>
                                          <p:spTgt spid="221905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219055"/>
                                        </p:tgtEl>
                                        <p:attrNameLst>
                                          <p:attrName>ppt_y</p:attrName>
                                        </p:attrNameLst>
                                      </p:cBhvr>
                                      <p:tavLst>
                                        <p:tav tm="0">
                                          <p:val>
                                            <p:strVal val="#ppt_y-.03"/>
                                          </p:val>
                                        </p:tav>
                                        <p:tav tm="100000">
                                          <p:val>
                                            <p:strVal val="#ppt_y"/>
                                          </p:val>
                                        </p:tav>
                                      </p:tavLst>
                                    </p:anim>
                                  </p:childTnLst>
                                </p:cTn>
                              </p:par>
                            </p:childTnLst>
                          </p:cTn>
                        </p:par>
                        <p:par>
                          <p:cTn id="44" fill="hold" nodeType="afterGroup">
                            <p:stCondLst>
                              <p:cond delay="5000"/>
                            </p:stCondLst>
                            <p:childTnLst>
                              <p:par>
                                <p:cTn id="45" presetID="37" presetClass="entr" presetSubtype="0" fill="hold" nodeType="afterEffect">
                                  <p:stCondLst>
                                    <p:cond delay="0"/>
                                  </p:stCondLst>
                                  <p:childTnLst>
                                    <p:set>
                                      <p:cBhvr>
                                        <p:cTn id="46" dur="1" fill="hold">
                                          <p:stCondLst>
                                            <p:cond delay="0"/>
                                          </p:stCondLst>
                                        </p:cTn>
                                        <p:tgtEl>
                                          <p:spTgt spid="2219065"/>
                                        </p:tgtEl>
                                        <p:attrNameLst>
                                          <p:attrName>style.visibility</p:attrName>
                                        </p:attrNameLst>
                                      </p:cBhvr>
                                      <p:to>
                                        <p:strVal val="visible"/>
                                      </p:to>
                                    </p:set>
                                    <p:animEffect transition="in" filter="fade">
                                      <p:cBhvr>
                                        <p:cTn id="47" dur="1000"/>
                                        <p:tgtEl>
                                          <p:spTgt spid="2219065"/>
                                        </p:tgtEl>
                                      </p:cBhvr>
                                    </p:animEffect>
                                    <p:anim calcmode="lin" valueType="num">
                                      <p:cBhvr>
                                        <p:cTn id="48" dur="1000" fill="hold"/>
                                        <p:tgtEl>
                                          <p:spTgt spid="2219065"/>
                                        </p:tgtEl>
                                        <p:attrNameLst>
                                          <p:attrName>ppt_x</p:attrName>
                                        </p:attrNameLst>
                                      </p:cBhvr>
                                      <p:tavLst>
                                        <p:tav tm="0">
                                          <p:val>
                                            <p:strVal val="#ppt_x"/>
                                          </p:val>
                                        </p:tav>
                                        <p:tav tm="100000">
                                          <p:val>
                                            <p:strVal val="#ppt_x"/>
                                          </p:val>
                                        </p:tav>
                                      </p:tavLst>
                                    </p:anim>
                                    <p:anim calcmode="lin" valueType="num">
                                      <p:cBhvr>
                                        <p:cTn id="49" dur="900" decel="100000" fill="hold"/>
                                        <p:tgtEl>
                                          <p:spTgt spid="221906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19065"/>
                                        </p:tgtEl>
                                        <p:attrNameLst>
                                          <p:attrName>ppt_y</p:attrName>
                                        </p:attrNameLst>
                                      </p:cBhvr>
                                      <p:tavLst>
                                        <p:tav tm="0">
                                          <p:val>
                                            <p:strVal val="#ppt_y-.03"/>
                                          </p:val>
                                        </p:tav>
                                        <p:tav tm="100000">
                                          <p:val>
                                            <p:strVal val="#ppt_y"/>
                                          </p:val>
                                        </p:tav>
                                      </p:tavLst>
                                    </p:anim>
                                  </p:childTnLst>
                                </p:cTn>
                              </p:par>
                            </p:childTnLst>
                          </p:cTn>
                        </p:par>
                        <p:par>
                          <p:cTn id="51" fill="hold" nodeType="afterGroup">
                            <p:stCondLst>
                              <p:cond delay="6000"/>
                            </p:stCondLst>
                            <p:childTnLst>
                              <p:par>
                                <p:cTn id="52" presetID="37" presetClass="entr" presetSubtype="0" fill="hold" nodeType="afterEffect">
                                  <p:stCondLst>
                                    <p:cond delay="0"/>
                                  </p:stCondLst>
                                  <p:childTnLst>
                                    <p:set>
                                      <p:cBhvr>
                                        <p:cTn id="53" dur="1" fill="hold">
                                          <p:stCondLst>
                                            <p:cond delay="0"/>
                                          </p:stCondLst>
                                        </p:cTn>
                                        <p:tgtEl>
                                          <p:spTgt spid="2219062"/>
                                        </p:tgtEl>
                                        <p:attrNameLst>
                                          <p:attrName>style.visibility</p:attrName>
                                        </p:attrNameLst>
                                      </p:cBhvr>
                                      <p:to>
                                        <p:strVal val="visible"/>
                                      </p:to>
                                    </p:set>
                                    <p:animEffect transition="in" filter="fade">
                                      <p:cBhvr>
                                        <p:cTn id="54" dur="1000"/>
                                        <p:tgtEl>
                                          <p:spTgt spid="2219062"/>
                                        </p:tgtEl>
                                      </p:cBhvr>
                                    </p:animEffect>
                                    <p:anim calcmode="lin" valueType="num">
                                      <p:cBhvr>
                                        <p:cTn id="55" dur="1000" fill="hold"/>
                                        <p:tgtEl>
                                          <p:spTgt spid="2219062"/>
                                        </p:tgtEl>
                                        <p:attrNameLst>
                                          <p:attrName>ppt_x</p:attrName>
                                        </p:attrNameLst>
                                      </p:cBhvr>
                                      <p:tavLst>
                                        <p:tav tm="0">
                                          <p:val>
                                            <p:strVal val="#ppt_x"/>
                                          </p:val>
                                        </p:tav>
                                        <p:tav tm="100000">
                                          <p:val>
                                            <p:strVal val="#ppt_x"/>
                                          </p:val>
                                        </p:tav>
                                      </p:tavLst>
                                    </p:anim>
                                    <p:anim calcmode="lin" valueType="num">
                                      <p:cBhvr>
                                        <p:cTn id="56" dur="900" decel="100000" fill="hold"/>
                                        <p:tgtEl>
                                          <p:spTgt spid="221906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19062"/>
                                        </p:tgtEl>
                                        <p:attrNameLst>
                                          <p:attrName>ppt_y</p:attrName>
                                        </p:attrNameLst>
                                      </p:cBhvr>
                                      <p:tavLst>
                                        <p:tav tm="0">
                                          <p:val>
                                            <p:strVal val="#ppt_y-.03"/>
                                          </p:val>
                                        </p:tav>
                                        <p:tav tm="100000">
                                          <p:val>
                                            <p:strVal val="#ppt_y"/>
                                          </p:val>
                                        </p:tav>
                                      </p:tavLst>
                                    </p:anim>
                                  </p:childTnLst>
                                </p:cTn>
                              </p:par>
                            </p:childTnLst>
                          </p:cTn>
                        </p:par>
                        <p:par>
                          <p:cTn id="58" fill="hold" nodeType="afterGroup">
                            <p:stCondLst>
                              <p:cond delay="7000"/>
                            </p:stCondLst>
                            <p:childTnLst>
                              <p:par>
                                <p:cTn id="59" presetID="37" presetClass="entr" presetSubtype="0" fill="hold" nodeType="afterEffect">
                                  <p:stCondLst>
                                    <p:cond delay="0"/>
                                  </p:stCondLst>
                                  <p:childTnLst>
                                    <p:set>
                                      <p:cBhvr>
                                        <p:cTn id="60" dur="1" fill="hold">
                                          <p:stCondLst>
                                            <p:cond delay="0"/>
                                          </p:stCondLst>
                                        </p:cTn>
                                        <p:tgtEl>
                                          <p:spTgt spid="2219066"/>
                                        </p:tgtEl>
                                        <p:attrNameLst>
                                          <p:attrName>style.visibility</p:attrName>
                                        </p:attrNameLst>
                                      </p:cBhvr>
                                      <p:to>
                                        <p:strVal val="visible"/>
                                      </p:to>
                                    </p:set>
                                    <p:animEffect transition="in" filter="fade">
                                      <p:cBhvr>
                                        <p:cTn id="61" dur="1000"/>
                                        <p:tgtEl>
                                          <p:spTgt spid="2219066"/>
                                        </p:tgtEl>
                                      </p:cBhvr>
                                    </p:animEffect>
                                    <p:anim calcmode="lin" valueType="num">
                                      <p:cBhvr>
                                        <p:cTn id="62" dur="1000" fill="hold"/>
                                        <p:tgtEl>
                                          <p:spTgt spid="2219066"/>
                                        </p:tgtEl>
                                        <p:attrNameLst>
                                          <p:attrName>ppt_x</p:attrName>
                                        </p:attrNameLst>
                                      </p:cBhvr>
                                      <p:tavLst>
                                        <p:tav tm="0">
                                          <p:val>
                                            <p:strVal val="#ppt_x"/>
                                          </p:val>
                                        </p:tav>
                                        <p:tav tm="100000">
                                          <p:val>
                                            <p:strVal val="#ppt_x"/>
                                          </p:val>
                                        </p:tav>
                                      </p:tavLst>
                                    </p:anim>
                                    <p:anim calcmode="lin" valueType="num">
                                      <p:cBhvr>
                                        <p:cTn id="63" dur="900" decel="100000" fill="hold"/>
                                        <p:tgtEl>
                                          <p:spTgt spid="22190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219066"/>
                                        </p:tgtEl>
                                        <p:attrNameLst>
                                          <p:attrName>ppt_y</p:attrName>
                                        </p:attrNameLst>
                                      </p:cBhvr>
                                      <p:tavLst>
                                        <p:tav tm="0">
                                          <p:val>
                                            <p:strVal val="#ppt_y-.03"/>
                                          </p:val>
                                        </p:tav>
                                        <p:tav tm="100000">
                                          <p:val>
                                            <p:strVal val="#ppt_y"/>
                                          </p:val>
                                        </p:tav>
                                      </p:tavLst>
                                    </p:anim>
                                  </p:childTnLst>
                                </p:cTn>
                              </p:par>
                            </p:childTnLst>
                          </p:cTn>
                        </p:par>
                        <p:par>
                          <p:cTn id="65" fill="hold" nodeType="afterGroup">
                            <p:stCondLst>
                              <p:cond delay="8000"/>
                            </p:stCondLst>
                            <p:childTnLst>
                              <p:par>
                                <p:cTn id="66" presetID="37" presetClass="entr" presetSubtype="0" fill="hold" nodeType="afterEffect">
                                  <p:stCondLst>
                                    <p:cond delay="0"/>
                                  </p:stCondLst>
                                  <p:childTnLst>
                                    <p:set>
                                      <p:cBhvr>
                                        <p:cTn id="67" dur="1" fill="hold">
                                          <p:stCondLst>
                                            <p:cond delay="0"/>
                                          </p:stCondLst>
                                        </p:cTn>
                                        <p:tgtEl>
                                          <p:spTgt spid="2219057"/>
                                        </p:tgtEl>
                                        <p:attrNameLst>
                                          <p:attrName>style.visibility</p:attrName>
                                        </p:attrNameLst>
                                      </p:cBhvr>
                                      <p:to>
                                        <p:strVal val="visible"/>
                                      </p:to>
                                    </p:set>
                                    <p:animEffect transition="in" filter="fade">
                                      <p:cBhvr>
                                        <p:cTn id="68" dur="1000"/>
                                        <p:tgtEl>
                                          <p:spTgt spid="2219057"/>
                                        </p:tgtEl>
                                      </p:cBhvr>
                                    </p:animEffect>
                                    <p:anim calcmode="lin" valueType="num">
                                      <p:cBhvr>
                                        <p:cTn id="69" dur="1000" fill="hold"/>
                                        <p:tgtEl>
                                          <p:spTgt spid="2219057"/>
                                        </p:tgtEl>
                                        <p:attrNameLst>
                                          <p:attrName>ppt_x</p:attrName>
                                        </p:attrNameLst>
                                      </p:cBhvr>
                                      <p:tavLst>
                                        <p:tav tm="0">
                                          <p:val>
                                            <p:strVal val="#ppt_x"/>
                                          </p:val>
                                        </p:tav>
                                        <p:tav tm="100000">
                                          <p:val>
                                            <p:strVal val="#ppt_x"/>
                                          </p:val>
                                        </p:tav>
                                      </p:tavLst>
                                    </p:anim>
                                    <p:anim calcmode="lin" valueType="num">
                                      <p:cBhvr>
                                        <p:cTn id="70" dur="900" decel="100000" fill="hold"/>
                                        <p:tgtEl>
                                          <p:spTgt spid="221905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219057"/>
                                        </p:tgtEl>
                                        <p:attrNameLst>
                                          <p:attrName>ppt_y</p:attrName>
                                        </p:attrNameLst>
                                      </p:cBhvr>
                                      <p:tavLst>
                                        <p:tav tm="0">
                                          <p:val>
                                            <p:strVal val="#ppt_y-.03"/>
                                          </p:val>
                                        </p:tav>
                                        <p:tav tm="100000">
                                          <p:val>
                                            <p:strVal val="#ppt_y"/>
                                          </p:val>
                                        </p:tav>
                                      </p:tavLst>
                                    </p:anim>
                                  </p:childTnLst>
                                </p:cTn>
                              </p:par>
                            </p:childTnLst>
                          </p:cTn>
                        </p:par>
                        <p:par>
                          <p:cTn id="72" fill="hold" nodeType="afterGroup">
                            <p:stCondLst>
                              <p:cond delay="9000"/>
                            </p:stCondLst>
                            <p:childTnLst>
                              <p:par>
                                <p:cTn id="73" presetID="37" presetClass="entr" presetSubtype="0" fill="hold" nodeType="afterEffect">
                                  <p:stCondLst>
                                    <p:cond delay="0"/>
                                  </p:stCondLst>
                                  <p:childTnLst>
                                    <p:set>
                                      <p:cBhvr>
                                        <p:cTn id="74" dur="1" fill="hold">
                                          <p:stCondLst>
                                            <p:cond delay="0"/>
                                          </p:stCondLst>
                                        </p:cTn>
                                        <p:tgtEl>
                                          <p:spTgt spid="2219059"/>
                                        </p:tgtEl>
                                        <p:attrNameLst>
                                          <p:attrName>style.visibility</p:attrName>
                                        </p:attrNameLst>
                                      </p:cBhvr>
                                      <p:to>
                                        <p:strVal val="visible"/>
                                      </p:to>
                                    </p:set>
                                    <p:animEffect transition="in" filter="fade">
                                      <p:cBhvr>
                                        <p:cTn id="75" dur="1000"/>
                                        <p:tgtEl>
                                          <p:spTgt spid="2219059"/>
                                        </p:tgtEl>
                                      </p:cBhvr>
                                    </p:animEffect>
                                    <p:anim calcmode="lin" valueType="num">
                                      <p:cBhvr>
                                        <p:cTn id="76" dur="1000" fill="hold"/>
                                        <p:tgtEl>
                                          <p:spTgt spid="2219059"/>
                                        </p:tgtEl>
                                        <p:attrNameLst>
                                          <p:attrName>ppt_x</p:attrName>
                                        </p:attrNameLst>
                                      </p:cBhvr>
                                      <p:tavLst>
                                        <p:tav tm="0">
                                          <p:val>
                                            <p:strVal val="#ppt_x"/>
                                          </p:val>
                                        </p:tav>
                                        <p:tav tm="100000">
                                          <p:val>
                                            <p:strVal val="#ppt_x"/>
                                          </p:val>
                                        </p:tav>
                                      </p:tavLst>
                                    </p:anim>
                                    <p:anim calcmode="lin" valueType="num">
                                      <p:cBhvr>
                                        <p:cTn id="77" dur="900" decel="100000" fill="hold"/>
                                        <p:tgtEl>
                                          <p:spTgt spid="2219059"/>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19059"/>
                                        </p:tgtEl>
                                        <p:attrNameLst>
                                          <p:attrName>ppt_y</p:attrName>
                                        </p:attrNameLst>
                                      </p:cBhvr>
                                      <p:tavLst>
                                        <p:tav tm="0">
                                          <p:val>
                                            <p:strVal val="#ppt_y-.03"/>
                                          </p:val>
                                        </p:tav>
                                        <p:tav tm="100000">
                                          <p:val>
                                            <p:strVal val="#ppt_y"/>
                                          </p:val>
                                        </p:tav>
                                      </p:tavLst>
                                    </p:anim>
                                  </p:childTnLst>
                                </p:cTn>
                              </p:par>
                            </p:childTnLst>
                          </p:cTn>
                        </p:par>
                        <p:par>
                          <p:cTn id="79" fill="hold" nodeType="afterGroup">
                            <p:stCondLst>
                              <p:cond delay="10000"/>
                            </p:stCondLst>
                            <p:childTnLst>
                              <p:par>
                                <p:cTn id="80" presetID="37" presetClass="entr" presetSubtype="0" fill="hold" nodeType="afterEffect">
                                  <p:stCondLst>
                                    <p:cond delay="0"/>
                                  </p:stCondLst>
                                  <p:childTnLst>
                                    <p:set>
                                      <p:cBhvr>
                                        <p:cTn id="81" dur="1" fill="hold">
                                          <p:stCondLst>
                                            <p:cond delay="0"/>
                                          </p:stCondLst>
                                        </p:cTn>
                                        <p:tgtEl>
                                          <p:spTgt spid="2219060"/>
                                        </p:tgtEl>
                                        <p:attrNameLst>
                                          <p:attrName>style.visibility</p:attrName>
                                        </p:attrNameLst>
                                      </p:cBhvr>
                                      <p:to>
                                        <p:strVal val="visible"/>
                                      </p:to>
                                    </p:set>
                                    <p:animEffect transition="in" filter="fade">
                                      <p:cBhvr>
                                        <p:cTn id="82" dur="1000"/>
                                        <p:tgtEl>
                                          <p:spTgt spid="2219060"/>
                                        </p:tgtEl>
                                      </p:cBhvr>
                                    </p:animEffect>
                                    <p:anim calcmode="lin" valueType="num">
                                      <p:cBhvr>
                                        <p:cTn id="83" dur="1000" fill="hold"/>
                                        <p:tgtEl>
                                          <p:spTgt spid="2219060"/>
                                        </p:tgtEl>
                                        <p:attrNameLst>
                                          <p:attrName>ppt_x</p:attrName>
                                        </p:attrNameLst>
                                      </p:cBhvr>
                                      <p:tavLst>
                                        <p:tav tm="0">
                                          <p:val>
                                            <p:strVal val="#ppt_x"/>
                                          </p:val>
                                        </p:tav>
                                        <p:tav tm="100000">
                                          <p:val>
                                            <p:strVal val="#ppt_x"/>
                                          </p:val>
                                        </p:tav>
                                      </p:tavLst>
                                    </p:anim>
                                    <p:anim calcmode="lin" valueType="num">
                                      <p:cBhvr>
                                        <p:cTn id="84" dur="900" decel="100000" fill="hold"/>
                                        <p:tgtEl>
                                          <p:spTgt spid="2219060"/>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219060"/>
                                        </p:tgtEl>
                                        <p:attrNameLst>
                                          <p:attrName>ppt_y</p:attrName>
                                        </p:attrNameLst>
                                      </p:cBhvr>
                                      <p:tavLst>
                                        <p:tav tm="0">
                                          <p:val>
                                            <p:strVal val="#ppt_y-.03"/>
                                          </p:val>
                                        </p:tav>
                                        <p:tav tm="100000">
                                          <p:val>
                                            <p:strVal val="#ppt_y"/>
                                          </p:val>
                                        </p:tav>
                                      </p:tavLst>
                                    </p:anim>
                                  </p:childTnLst>
                                </p:cTn>
                              </p:par>
                            </p:childTnLst>
                          </p:cTn>
                        </p:par>
                        <p:par>
                          <p:cTn id="86" fill="hold" nodeType="afterGroup">
                            <p:stCondLst>
                              <p:cond delay="11000"/>
                            </p:stCondLst>
                            <p:childTnLst>
                              <p:par>
                                <p:cTn id="87" presetID="37" presetClass="entr" presetSubtype="0" fill="hold" nodeType="afterEffect">
                                  <p:stCondLst>
                                    <p:cond delay="0"/>
                                  </p:stCondLst>
                                  <p:childTnLst>
                                    <p:set>
                                      <p:cBhvr>
                                        <p:cTn id="88" dur="1" fill="hold">
                                          <p:stCondLst>
                                            <p:cond delay="0"/>
                                          </p:stCondLst>
                                        </p:cTn>
                                        <p:tgtEl>
                                          <p:spTgt spid="2219061"/>
                                        </p:tgtEl>
                                        <p:attrNameLst>
                                          <p:attrName>style.visibility</p:attrName>
                                        </p:attrNameLst>
                                      </p:cBhvr>
                                      <p:to>
                                        <p:strVal val="visible"/>
                                      </p:to>
                                    </p:set>
                                    <p:animEffect transition="in" filter="fade">
                                      <p:cBhvr>
                                        <p:cTn id="89" dur="1000"/>
                                        <p:tgtEl>
                                          <p:spTgt spid="2219061"/>
                                        </p:tgtEl>
                                      </p:cBhvr>
                                    </p:animEffect>
                                    <p:anim calcmode="lin" valueType="num">
                                      <p:cBhvr>
                                        <p:cTn id="90" dur="1000" fill="hold"/>
                                        <p:tgtEl>
                                          <p:spTgt spid="2219061"/>
                                        </p:tgtEl>
                                        <p:attrNameLst>
                                          <p:attrName>ppt_x</p:attrName>
                                        </p:attrNameLst>
                                      </p:cBhvr>
                                      <p:tavLst>
                                        <p:tav tm="0">
                                          <p:val>
                                            <p:strVal val="#ppt_x"/>
                                          </p:val>
                                        </p:tav>
                                        <p:tav tm="100000">
                                          <p:val>
                                            <p:strVal val="#ppt_x"/>
                                          </p:val>
                                        </p:tav>
                                      </p:tavLst>
                                    </p:anim>
                                    <p:anim calcmode="lin" valueType="num">
                                      <p:cBhvr>
                                        <p:cTn id="91" dur="900" decel="100000" fill="hold"/>
                                        <p:tgtEl>
                                          <p:spTgt spid="221906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219061"/>
                                        </p:tgtEl>
                                        <p:attrNameLst>
                                          <p:attrName>ppt_y</p:attrName>
                                        </p:attrNameLst>
                                      </p:cBhvr>
                                      <p:tavLst>
                                        <p:tav tm="0">
                                          <p:val>
                                            <p:strVal val="#ppt_y-.03"/>
                                          </p:val>
                                        </p:tav>
                                        <p:tav tm="100000">
                                          <p:val>
                                            <p:strVal val="#ppt_y"/>
                                          </p:val>
                                        </p:tav>
                                      </p:tavLst>
                                    </p:anim>
                                  </p:childTnLst>
                                </p:cTn>
                              </p:par>
                            </p:childTnLst>
                          </p:cTn>
                        </p:par>
                        <p:par>
                          <p:cTn id="93" fill="hold" nodeType="afterGroup">
                            <p:stCondLst>
                              <p:cond delay="12000"/>
                            </p:stCondLst>
                            <p:childTnLst>
                              <p:par>
                                <p:cTn id="94" presetID="37" presetClass="entr" presetSubtype="0" fill="hold" nodeType="afterEffect">
                                  <p:stCondLst>
                                    <p:cond delay="0"/>
                                  </p:stCondLst>
                                  <p:childTnLst>
                                    <p:set>
                                      <p:cBhvr>
                                        <p:cTn id="95" dur="1" fill="hold">
                                          <p:stCondLst>
                                            <p:cond delay="0"/>
                                          </p:stCondLst>
                                        </p:cTn>
                                        <p:tgtEl>
                                          <p:spTgt spid="2219064"/>
                                        </p:tgtEl>
                                        <p:attrNameLst>
                                          <p:attrName>style.visibility</p:attrName>
                                        </p:attrNameLst>
                                      </p:cBhvr>
                                      <p:to>
                                        <p:strVal val="visible"/>
                                      </p:to>
                                    </p:set>
                                    <p:animEffect transition="in" filter="fade">
                                      <p:cBhvr>
                                        <p:cTn id="96" dur="1000"/>
                                        <p:tgtEl>
                                          <p:spTgt spid="2219064"/>
                                        </p:tgtEl>
                                      </p:cBhvr>
                                    </p:animEffect>
                                    <p:anim calcmode="lin" valueType="num">
                                      <p:cBhvr>
                                        <p:cTn id="97" dur="1000" fill="hold"/>
                                        <p:tgtEl>
                                          <p:spTgt spid="2219064"/>
                                        </p:tgtEl>
                                        <p:attrNameLst>
                                          <p:attrName>ppt_x</p:attrName>
                                        </p:attrNameLst>
                                      </p:cBhvr>
                                      <p:tavLst>
                                        <p:tav tm="0">
                                          <p:val>
                                            <p:strVal val="#ppt_x"/>
                                          </p:val>
                                        </p:tav>
                                        <p:tav tm="100000">
                                          <p:val>
                                            <p:strVal val="#ppt_x"/>
                                          </p:val>
                                        </p:tav>
                                      </p:tavLst>
                                    </p:anim>
                                    <p:anim calcmode="lin" valueType="num">
                                      <p:cBhvr>
                                        <p:cTn id="98" dur="900" decel="100000" fill="hold"/>
                                        <p:tgtEl>
                                          <p:spTgt spid="2219064"/>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22190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rgbClr val="FFFFFF"/>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rgbClr val="FFFFFF"/>
                </a:solidFill>
                <a:effectLst>
                  <a:outerShdw blurRad="38100" dist="38100" dir="2700000" algn="tl">
                    <a:srgbClr val="000000">
                      <a:alpha val="43137"/>
                    </a:srgbClr>
                  </a:outerShdw>
                </a:effectLst>
              </a:rPr>
              <a:t>takes away</a:t>
            </a:r>
            <a:r>
              <a:rPr lang="en-US" sz="6000" b="1" i="0" dirty="0">
                <a:solidFill>
                  <a:srgbClr val="FFFFFF"/>
                </a:solidFill>
                <a:effectLst>
                  <a:outerShdw blurRad="38100" dist="38100" dir="2700000" algn="tl">
                    <a:srgbClr val="000000">
                      <a:alpha val="43137"/>
                    </a:srgbClr>
                  </a:outerShdw>
                </a:effectLst>
              </a:rPr>
              <a:t> the sin of the world”</a:t>
            </a:r>
            <a:r>
              <a:rPr lang="en-US" sz="2400" b="1" i="0" dirty="0">
                <a:solidFill>
                  <a:srgbClr val="FFFFFF"/>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grpSp>
        <p:nvGrpSpPr>
          <p:cNvPr id="2" name="Group 4"/>
          <p:cNvGrpSpPr>
            <a:grpSpLocks/>
          </p:cNvGrpSpPr>
          <p:nvPr/>
        </p:nvGrpSpPr>
        <p:grpSpPr bwMode="auto">
          <a:xfrm>
            <a:off x="488950" y="3795713"/>
            <a:ext cx="2892425" cy="2319337"/>
            <a:chOff x="2738" y="3406"/>
            <a:chExt cx="651" cy="522"/>
          </a:xfrm>
        </p:grpSpPr>
        <p:sp>
          <p:nvSpPr>
            <p:cNvPr id="7476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6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6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6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6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6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7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8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9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9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9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479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eaLnBrk="0" hangingPunct="0">
              <a:spcBef>
                <a:spcPct val="50000"/>
              </a:spcBef>
              <a:defRPr/>
            </a:pPr>
            <a:r>
              <a:rPr lang="en-US" sz="6000" b="1" i="0" dirty="0">
                <a:solidFill>
                  <a:srgbClr val="FFFFFF"/>
                </a:solidFill>
                <a:effectLst>
                  <a:outerShdw blurRad="38100" dist="38100" dir="2700000" algn="tl">
                    <a:srgbClr val="000000">
                      <a:alpha val="43137"/>
                    </a:srgbClr>
                  </a:outerShdw>
                </a:effectLst>
              </a:rPr>
              <a:t>“Behold the</a:t>
            </a:r>
            <a:r>
              <a:rPr lang="en-US" sz="2400" b="1" i="0" dirty="0">
                <a:solidFill>
                  <a:srgbClr val="FFFFFF"/>
                </a:solidFill>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235427"/>
                                        </p:tgtEl>
                                        <p:attrNameLst>
                                          <p:attrName>style.visibility</p:attrName>
                                        </p:attrNameLst>
                                      </p:cBhvr>
                                      <p:to>
                                        <p:strVal val="visible"/>
                                      </p:to>
                                    </p:set>
                                    <p:anim by="(-#ppt_w*2)" calcmode="lin" valueType="num">
                                      <p:cBhvr rctx="PPT">
                                        <p:cTn id="7" dur="500" autoRev="1" fill="hold">
                                          <p:stCondLst>
                                            <p:cond delay="0"/>
                                          </p:stCondLst>
                                        </p:cTn>
                                        <p:tgtEl>
                                          <p:spTgt spid="2235427"/>
                                        </p:tgtEl>
                                        <p:attrNameLst>
                                          <p:attrName>ppt_w</p:attrName>
                                        </p:attrNameLst>
                                      </p:cBhvr>
                                    </p:anim>
                                    <p:anim by="(#ppt_w*0.50)" calcmode="lin" valueType="num">
                                      <p:cBhvr>
                                        <p:cTn id="8" dur="500" decel="50000" autoRev="1" fill="hold">
                                          <p:stCondLst>
                                            <p:cond delay="0"/>
                                          </p:stCondLst>
                                        </p:cTn>
                                        <p:tgtEl>
                                          <p:spTgt spid="2235427"/>
                                        </p:tgtEl>
                                        <p:attrNameLst>
                                          <p:attrName>ppt_x</p:attrName>
                                        </p:attrNameLst>
                                      </p:cBhvr>
                                    </p:anim>
                                    <p:anim from="(-#ppt_h/2)" to="(#ppt_y)" calcmode="lin" valueType="num">
                                      <p:cBhvr>
                                        <p:cTn id="9" dur="1000" fill="hold">
                                          <p:stCondLst>
                                            <p:cond delay="0"/>
                                          </p:stCondLst>
                                        </p:cTn>
                                        <p:tgtEl>
                                          <p:spTgt spid="2235427"/>
                                        </p:tgtEl>
                                        <p:attrNameLst>
                                          <p:attrName>ppt_y</p:attrName>
                                        </p:attrNameLst>
                                      </p:cBhvr>
                                    </p:anim>
                                    <p:animRot by="21600000">
                                      <p:cBhvr>
                                        <p:cTn id="10" dur="1000" fill="hold">
                                          <p:stCondLst>
                                            <p:cond delay="0"/>
                                          </p:stCondLst>
                                        </p:cTn>
                                        <p:tgtEl>
                                          <p:spTgt spid="2235427"/>
                                        </p:tgtEl>
                                        <p:attrNameLst>
                                          <p:attrName>r</p:attrName>
                                        </p:attrNameLst>
                                      </p:cBhvr>
                                    </p:animRot>
                                  </p:childTnLst>
                                </p:cTn>
                              </p:par>
                            </p:childTnLst>
                          </p:cTn>
                        </p:par>
                        <p:par>
                          <p:cTn id="11" fill="hold" nodeType="afterGroup">
                            <p:stCondLst>
                              <p:cond delay="1900"/>
                            </p:stCondLst>
                            <p:childTnLst>
                              <p:par>
                                <p:cTn id="12" presetID="12" presetClass="entr" presetSubtype="4" fill="hold" nodeType="afterEffect">
                                  <p:stCondLst>
                                    <p:cond delay="0"/>
                                  </p:stCondLst>
                                  <p:childTnLst>
                                    <p:set>
                                      <p:cBhvr>
                                        <p:cTn id="13" dur="1" fill="hold">
                                          <p:stCondLst>
                                            <p:cond delay="0"/>
                                          </p:stCondLst>
                                        </p:cTn>
                                        <p:tgtEl>
                                          <p:spTgt spid="2235395"/>
                                        </p:tgtEl>
                                        <p:attrNameLst>
                                          <p:attrName>style.visibility</p:attrName>
                                        </p:attrNameLst>
                                      </p:cBhvr>
                                      <p:to>
                                        <p:strVal val="visible"/>
                                      </p:to>
                                    </p:set>
                                    <p:animEffect transition="in" filter="slide(fromBottom)">
                                      <p:cBhvr>
                                        <p:cTn id="14" dur="500"/>
                                        <p:tgtEl>
                                          <p:spTgt spid="2235395"/>
                                        </p:tgtEl>
                                      </p:cBhvr>
                                    </p:animEffect>
                                  </p:childTnLst>
                                </p:cTn>
                              </p:par>
                            </p:childTnLst>
                          </p:cTn>
                        </p:par>
                        <p:par>
                          <p:cTn id="15" fill="hold" nodeType="afterGroup">
                            <p:stCondLst>
                              <p:cond delay="2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2235394"/>
                                        </p:tgtEl>
                                        <p:attrNameLst>
                                          <p:attrName>style.visibility</p:attrName>
                                        </p:attrNameLst>
                                      </p:cBhvr>
                                      <p:to>
                                        <p:strVal val="visible"/>
                                      </p:to>
                                    </p:set>
                                    <p:anim by="(-#ppt_w*2)" calcmode="lin" valueType="num">
                                      <p:cBhvr rctx="PPT">
                                        <p:cTn id="18" dur="500" autoRev="1" fill="hold">
                                          <p:stCondLst>
                                            <p:cond delay="0"/>
                                          </p:stCondLst>
                                        </p:cTn>
                                        <p:tgtEl>
                                          <p:spTgt spid="2235394"/>
                                        </p:tgtEl>
                                        <p:attrNameLst>
                                          <p:attrName>ppt_w</p:attrName>
                                        </p:attrNameLst>
                                      </p:cBhvr>
                                    </p:anim>
                                    <p:anim by="(#ppt_w*0.50)" calcmode="lin" valueType="num">
                                      <p:cBhvr>
                                        <p:cTn id="19" dur="500" decel="50000" autoRev="1" fill="hold">
                                          <p:stCondLst>
                                            <p:cond delay="0"/>
                                          </p:stCondLst>
                                        </p:cTn>
                                        <p:tgtEl>
                                          <p:spTgt spid="2235394"/>
                                        </p:tgtEl>
                                        <p:attrNameLst>
                                          <p:attrName>ppt_x</p:attrName>
                                        </p:attrNameLst>
                                      </p:cBhvr>
                                    </p:anim>
                                    <p:anim from="(-#ppt_h/2)" to="(#ppt_y)" calcmode="lin" valueType="num">
                                      <p:cBhvr>
                                        <p:cTn id="20" dur="1000" fill="hold">
                                          <p:stCondLst>
                                            <p:cond delay="0"/>
                                          </p:stCondLst>
                                        </p:cTn>
                                        <p:tgtEl>
                                          <p:spTgt spid="2235394"/>
                                        </p:tgtEl>
                                        <p:attrNameLst>
                                          <p:attrName>ppt_y</p:attrName>
                                        </p:attrNameLst>
                                      </p:cBhvr>
                                    </p:anim>
                                    <p:animRot by="21600000">
                                      <p:cBhvr>
                                        <p:cTn id="21" dur="1000" fill="hold">
                                          <p:stCondLst>
                                            <p:cond delay="0"/>
                                          </p:stCondLst>
                                        </p:cTn>
                                        <p:tgtEl>
                                          <p:spTgt spid="2235394"/>
                                        </p:tgtEl>
                                        <p:attrNameLst>
                                          <p:attrName>r</p:attrName>
                                        </p:attrNameLst>
                                      </p:cBhvr>
                                    </p:animRot>
                                  </p:childTnLst>
                                </p:cTn>
                              </p:par>
                              <p:par>
                                <p:cTn id="22" presetID="7"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5778" name="Picture 2" descr="godall"/>
          <p:cNvPicPr>
            <a:picLocks noChangeAspect="1" noChangeArrowheads="1"/>
          </p:cNvPicPr>
          <p:nvPr/>
        </p:nvPicPr>
        <p:blipFill>
          <a:blip r:embed="rId3">
            <a:extLst>
              <a:ext uri="{28A0092B-C50C-407E-A947-70E740481C1C}">
                <a14:useLocalDpi xmlns:a14="http://schemas.microsoft.com/office/drawing/2010/main" val="0"/>
              </a:ext>
            </a:extLst>
          </a:blip>
          <a:srcRect r="14774"/>
          <a:stretch>
            <a:fillRect/>
          </a:stretch>
        </p:blipFill>
        <p:spPr bwMode="auto">
          <a:xfrm>
            <a:off x="0" y="-122238"/>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17410" name="Rectangle 2"/>
          <p:cNvSpPr>
            <a:spLocks noChangeArrowheads="1"/>
          </p:cNvSpPr>
          <p:nvPr/>
        </p:nvSpPr>
        <p:spPr bwMode="auto">
          <a:xfrm>
            <a:off x="5122863" y="3371850"/>
            <a:ext cx="3775075" cy="163988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mn-cs"/>
            </a:endParaRPr>
          </a:p>
        </p:txBody>
      </p:sp>
      <p:sp>
        <p:nvSpPr>
          <p:cNvPr id="3217411" name="Rectangle 3"/>
          <p:cNvSpPr>
            <a:spLocks noChangeArrowheads="1"/>
          </p:cNvSpPr>
          <p:nvPr/>
        </p:nvSpPr>
        <p:spPr bwMode="auto">
          <a:xfrm>
            <a:off x="5118100" y="224790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mn-cs"/>
            </a:endParaRPr>
          </a:p>
        </p:txBody>
      </p:sp>
      <p:sp>
        <p:nvSpPr>
          <p:cNvPr id="3217412" name="Text Box 4"/>
          <p:cNvSpPr txBox="1">
            <a:spLocks noChangeArrowheads="1"/>
          </p:cNvSpPr>
          <p:nvPr/>
        </p:nvSpPr>
        <p:spPr bwMode="auto">
          <a:xfrm>
            <a:off x="5068888" y="1779588"/>
            <a:ext cx="3822700" cy="3081337"/>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800" b="1" i="0" dirty="0">
                <a:solidFill>
                  <a:srgbClr val="997934"/>
                </a:solidFill>
                <a:cs typeface="+mn-cs"/>
              </a:rPr>
              <a:t>Romans 6:6</a:t>
            </a:r>
          </a:p>
          <a:p>
            <a:pPr algn="ctr">
              <a:defRPr/>
            </a:pPr>
            <a:r>
              <a:rPr lang="en-US" sz="2800" b="1" dirty="0">
                <a:solidFill>
                  <a:srgbClr val="FFFFFF"/>
                </a:solidFill>
                <a:cs typeface="+mn-cs"/>
              </a:rPr>
              <a:t>Our old self was </a:t>
            </a:r>
            <a:r>
              <a:rPr lang="en-US" sz="2800" u="sng" dirty="0">
                <a:solidFill>
                  <a:srgbClr val="FFFF00"/>
                </a:solidFill>
                <a:latin typeface="Eras Bold ITC" pitchFamily="34" charset="0"/>
                <a:cs typeface="+mn-cs"/>
              </a:rPr>
              <a:t>crucified with Him</a:t>
            </a:r>
            <a:r>
              <a:rPr lang="en-US" sz="2800" dirty="0">
                <a:solidFill>
                  <a:srgbClr val="FFFFFF"/>
                </a:solidFill>
                <a:cs typeface="+mn-cs"/>
              </a:rPr>
              <a:t>,</a:t>
            </a:r>
          </a:p>
          <a:p>
            <a:pPr algn="ctr">
              <a:defRPr/>
            </a:pPr>
            <a:endParaRPr lang="en-US" sz="2800" dirty="0">
              <a:solidFill>
                <a:srgbClr val="FFFFFF"/>
              </a:solidFill>
              <a:cs typeface="+mn-cs"/>
            </a:endParaRPr>
          </a:p>
          <a:p>
            <a:pPr algn="ctr">
              <a:defRPr/>
            </a:pPr>
            <a:r>
              <a:rPr lang="en-US" sz="2800" b="1" dirty="0">
                <a:solidFill>
                  <a:srgbClr val="FFFFFF"/>
                </a:solidFill>
                <a:cs typeface="+mn-cs"/>
              </a:rPr>
              <a:t>That our </a:t>
            </a:r>
            <a:r>
              <a:rPr lang="en-US" sz="2800" b="1" u="sng" dirty="0">
                <a:solidFill>
                  <a:srgbClr val="FFFFFF"/>
                </a:solidFill>
                <a:cs typeface="+mn-cs"/>
              </a:rPr>
              <a:t>body of sin</a:t>
            </a:r>
            <a:r>
              <a:rPr lang="en-US" sz="2800" b="1" dirty="0">
                <a:solidFill>
                  <a:srgbClr val="FFFFFF"/>
                </a:solidFill>
                <a:cs typeface="+mn-cs"/>
              </a:rPr>
              <a:t> might </a:t>
            </a:r>
            <a:r>
              <a:rPr lang="en-US" sz="2800" b="1" u="sng" dirty="0">
                <a:solidFill>
                  <a:srgbClr val="FFFF00"/>
                </a:solidFill>
                <a:cs typeface="+mn-cs"/>
              </a:rPr>
              <a:t>be </a:t>
            </a:r>
            <a:r>
              <a:rPr lang="en-US" sz="2800" u="sng" dirty="0">
                <a:solidFill>
                  <a:srgbClr val="FFFF00"/>
                </a:solidFill>
                <a:latin typeface="Eras Bold ITC" pitchFamily="34" charset="0"/>
                <a:cs typeface="+mn-cs"/>
              </a:rPr>
              <a:t>done away with</a:t>
            </a:r>
            <a:r>
              <a:rPr lang="en-US" sz="2800" u="sng" dirty="0">
                <a:solidFill>
                  <a:srgbClr val="FFFF00"/>
                </a:solidFill>
                <a:cs typeface="+mn-cs"/>
              </a:rPr>
              <a:t>.</a:t>
            </a:r>
            <a:r>
              <a:rPr lang="en-US" sz="2800" u="sng" dirty="0">
                <a:solidFill>
                  <a:srgbClr val="FFFFFF"/>
                </a:solidFill>
                <a:cs typeface="+mn-cs"/>
              </a:rPr>
              <a:t> </a:t>
            </a:r>
          </a:p>
        </p:txBody>
      </p:sp>
      <p:sp>
        <p:nvSpPr>
          <p:cNvPr id="112645" name="Rectangle 5"/>
          <p:cNvSpPr>
            <a:spLocks noGrp="1" noChangeArrowheads="1"/>
          </p:cNvSpPr>
          <p:nvPr>
            <p:ph type="title"/>
          </p:nvPr>
        </p:nvSpPr>
        <p:spPr/>
        <p:txBody>
          <a:bodyPr/>
          <a:lstStyle/>
          <a:p>
            <a:pPr eaLnBrk="1" hangingPunct="1">
              <a:defRPr/>
            </a:pPr>
            <a:r>
              <a:rPr lang="en-US" sz="4000" dirty="0" smtClean="0">
                <a:effectLst>
                  <a:outerShdw blurRad="38100" dist="38100" dir="2700000" algn="tl">
                    <a:srgbClr val="000000">
                      <a:alpha val="43137"/>
                    </a:srgbClr>
                  </a:outerShdw>
                </a:effectLst>
              </a:rPr>
              <a:t>Christ’s Sacrifice – </a:t>
            </a:r>
            <a:r>
              <a:rPr lang="en-US" sz="4000" dirty="0" smtClean="0">
                <a:solidFill>
                  <a:srgbClr val="E0014A"/>
                </a:solidFill>
                <a:effectLst>
                  <a:outerShdw blurRad="38100" dist="38100" dir="2700000" algn="tl">
                    <a:srgbClr val="000000">
                      <a:alpha val="43137"/>
                    </a:srgbClr>
                  </a:outerShdw>
                </a:effectLst>
              </a:rPr>
              <a:t>Removes Sin</a:t>
            </a:r>
          </a:p>
        </p:txBody>
      </p:sp>
      <p:sp>
        <p:nvSpPr>
          <p:cNvPr id="75789" name="Text Box 6"/>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50000"/>
              </a:spcBef>
            </a:pPr>
            <a:r>
              <a:rPr lang="en-US" sz="1900" b="1" i="0">
                <a:solidFill>
                  <a:srgbClr val="997934"/>
                </a:solidFill>
                <a:latin typeface="Eras Light ITC" panose="020B0402030504020804" pitchFamily="34" charset="0"/>
              </a:rPr>
              <a:t>Heb 9:22</a:t>
            </a:r>
            <a:r>
              <a:rPr lang="en-US" sz="1900" b="1" i="0">
                <a:solidFill>
                  <a:srgbClr val="FFFF66"/>
                </a:solidFill>
                <a:latin typeface="Eras Light ITC" panose="020B0402030504020804" pitchFamily="34" charset="0"/>
              </a:rPr>
              <a:t> </a:t>
            </a:r>
            <a:r>
              <a:rPr lang="en-US" sz="1900" b="1" i="0">
                <a:solidFill>
                  <a:srgbClr val="333399"/>
                </a:solidFill>
                <a:latin typeface="Eras Light ITC" panose="020B0402030504020804" pitchFamily="34" charset="0"/>
              </a:rPr>
              <a:t>…without the shedding of blood there can be no forgiveness</a:t>
            </a:r>
          </a:p>
        </p:txBody>
      </p:sp>
      <p:pic>
        <p:nvPicPr>
          <p:cNvPr id="757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1903413"/>
            <a:ext cx="5432426" cy="384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17412"/>
                                        </p:tgtEl>
                                        <p:attrNameLst>
                                          <p:attrName>style.visibility</p:attrName>
                                        </p:attrNameLst>
                                      </p:cBhvr>
                                      <p:to>
                                        <p:strVal val="visible"/>
                                      </p:to>
                                    </p:set>
                                    <p:animEffect transition="in" filter="fade">
                                      <p:cBhvr>
                                        <p:cTn id="7" dur="500"/>
                                        <p:tgtEl>
                                          <p:spTgt spid="32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2" descr="godsuperf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714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1767427" name="Rectangle 3"/>
          <p:cNvSpPr>
            <a:spLocks noChangeArrowheads="1"/>
          </p:cNvSpPr>
          <p:nvPr/>
        </p:nvSpPr>
        <p:spPr bwMode="auto">
          <a:xfrm>
            <a:off x="1828801" y="3564835"/>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76809" name="Rectangle 8"/>
          <p:cNvSpPr>
            <a:spLocks noGrp="1" noChangeArrowheads="1"/>
          </p:cNvSpPr>
          <p:nvPr>
            <p:ph type="title"/>
          </p:nvPr>
        </p:nvSpPr>
        <p:spPr/>
        <p:txBody>
          <a:bodyPr/>
          <a:lstStyle/>
          <a:p>
            <a:pPr eaLnBrk="1" hangingPunct="1"/>
            <a:r>
              <a:rPr lang="en-US" sz="4000" smtClean="0"/>
              <a:t>An Urgent and Important Command </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smtClean="0">
                <a:solidFill>
                  <a:srgbClr val="997934"/>
                </a:solidFill>
                <a:latin typeface="Eras Medium ITC" panose="020B0602030504020804" pitchFamily="34" charset="0"/>
              </a:rPr>
              <a:t>The great commission – </a:t>
            </a:r>
          </a:p>
          <a:p>
            <a:pPr eaLnBrk="1" hangingPunct="1">
              <a:buFontTx/>
              <a:buNone/>
            </a:pPr>
            <a:endParaRPr lang="en-US" sz="2800" b="1" smtClean="0">
              <a:latin typeface="Eras Medium ITC" panose="020B0602030504020804" pitchFamily="34" charset="0"/>
            </a:endParaRPr>
          </a:p>
          <a:p>
            <a:pPr algn="ctr" eaLnBrk="1" hangingPunct="1">
              <a:spcBef>
                <a:spcPct val="0"/>
              </a:spcBef>
              <a:buFontTx/>
              <a:buNone/>
            </a:pPr>
            <a:r>
              <a:rPr lang="en-US" b="1" i="1" smtClean="0">
                <a:solidFill>
                  <a:schemeClr val="bg1"/>
                </a:solidFill>
                <a:latin typeface="Eras Medium ITC" panose="020B0602030504020804" pitchFamily="34" charset="0"/>
              </a:rPr>
              <a:t>“Go into all the world and </a:t>
            </a:r>
          </a:p>
          <a:p>
            <a:pPr algn="ctr" eaLnBrk="1" hangingPunct="1">
              <a:spcBef>
                <a:spcPct val="0"/>
              </a:spcBef>
              <a:buFontTx/>
              <a:buNone/>
            </a:pPr>
            <a:r>
              <a:rPr lang="en-US" b="1" i="1" smtClean="0">
                <a:solidFill>
                  <a:srgbClr val="FFFF00"/>
                </a:solidFill>
                <a:latin typeface="Eras Medium ITC" panose="020B0602030504020804" pitchFamily="34" charset="0"/>
              </a:rPr>
              <a:t>preach the gospel</a:t>
            </a:r>
            <a:r>
              <a:rPr lang="en-US" b="1" i="1" smtClean="0">
                <a:solidFill>
                  <a:schemeClr val="bg1"/>
                </a:solidFill>
                <a:latin typeface="Eras Medium ITC" panose="020B0602030504020804" pitchFamily="34" charset="0"/>
              </a:rPr>
              <a:t> to all creation. </a:t>
            </a:r>
          </a:p>
          <a:p>
            <a:pPr algn="ctr" eaLnBrk="1" hangingPunct="1">
              <a:spcBef>
                <a:spcPct val="0"/>
              </a:spcBef>
              <a:buFontTx/>
              <a:buNone/>
            </a:pPr>
            <a:r>
              <a:rPr lang="en-US" b="1" i="1" smtClean="0">
                <a:solidFill>
                  <a:schemeClr val="bg1"/>
                </a:solidFill>
                <a:latin typeface="Eras Medium ITC" panose="020B0602030504020804" pitchFamily="34" charset="0"/>
              </a:rPr>
              <a:t>He who </a:t>
            </a:r>
            <a:r>
              <a:rPr lang="en-US" i="1" smtClean="0">
                <a:solidFill>
                  <a:schemeClr val="bg1"/>
                </a:solidFill>
                <a:latin typeface="Eras Bold ITC" panose="020B0907030504020204" pitchFamily="34" charset="0"/>
              </a:rPr>
              <a:t>believes </a:t>
            </a:r>
            <a:r>
              <a:rPr lang="en-US" i="1" smtClean="0">
                <a:solidFill>
                  <a:srgbClr val="FFFF00"/>
                </a:solidFill>
                <a:latin typeface="Eras Bold ITC" panose="020B0907030504020204" pitchFamily="34" charset="0"/>
              </a:rPr>
              <a:t>and</a:t>
            </a:r>
            <a:r>
              <a:rPr lang="en-US" i="1" smtClean="0">
                <a:solidFill>
                  <a:schemeClr val="bg1"/>
                </a:solidFill>
                <a:latin typeface="Eras Bold ITC" panose="020B0907030504020204" pitchFamily="34" charset="0"/>
              </a:rPr>
              <a:t> is baptized </a:t>
            </a:r>
            <a:r>
              <a:rPr lang="en-US" i="1" smtClean="0">
                <a:solidFill>
                  <a:srgbClr val="FFFF00"/>
                </a:solidFill>
                <a:latin typeface="Eras Bold ITC" panose="020B0907030504020204" pitchFamily="34" charset="0"/>
              </a:rPr>
              <a:t>shall be saved</a:t>
            </a:r>
            <a:r>
              <a:rPr lang="en-US" b="1" i="1" smtClean="0">
                <a:solidFill>
                  <a:schemeClr val="bg1"/>
                </a:solidFill>
                <a:latin typeface="Eras Medium ITC" panose="020B0602030504020804" pitchFamily="34" charset="0"/>
              </a:rPr>
              <a:t>; </a:t>
            </a:r>
          </a:p>
          <a:p>
            <a:pPr algn="ctr" eaLnBrk="1" hangingPunct="1">
              <a:spcBef>
                <a:spcPct val="0"/>
              </a:spcBef>
              <a:buFontTx/>
              <a:buNone/>
            </a:pPr>
            <a:r>
              <a:rPr lang="en-US" b="1" i="1" smtClean="0">
                <a:solidFill>
                  <a:schemeClr val="bg1"/>
                </a:solidFill>
                <a:latin typeface="Eras Medium ITC" panose="020B0602030504020804" pitchFamily="34" charset="0"/>
              </a:rPr>
              <a:t>but he who has not believed</a:t>
            </a:r>
          </a:p>
          <a:p>
            <a:pPr algn="ctr" eaLnBrk="1" hangingPunct="1">
              <a:spcBef>
                <a:spcPct val="0"/>
              </a:spcBef>
              <a:buFontTx/>
              <a:buNone/>
            </a:pPr>
            <a:r>
              <a:rPr lang="en-US" b="1" i="1" smtClean="0">
                <a:solidFill>
                  <a:schemeClr val="bg1"/>
                </a:solidFill>
                <a:latin typeface="Eras Medium ITC" panose="020B0602030504020804" pitchFamily="34" charset="0"/>
              </a:rPr>
              <a:t> shall be condemned.</a:t>
            </a:r>
            <a:endParaRPr lang="en-US" sz="3600" b="1" i="1" smtClean="0">
              <a:solidFill>
                <a:schemeClr val="bg1"/>
              </a:solidFill>
              <a:latin typeface="Eras Medium ITC" panose="020B0602030504020804" pitchFamily="34" charset="0"/>
            </a:endParaRPr>
          </a:p>
          <a:p>
            <a:pPr algn="ctr" eaLnBrk="1" hangingPunct="1">
              <a:spcBef>
                <a:spcPct val="0"/>
              </a:spcBef>
              <a:buFontTx/>
              <a:buNone/>
            </a:pPr>
            <a:r>
              <a:rPr lang="en-US" sz="2000" b="1" smtClean="0">
                <a:solidFill>
                  <a:schemeClr val="bg1"/>
                </a:solidFill>
                <a:latin typeface="Eras Medium ITC" panose="020B0602030504020804" pitchFamily="34" charset="0"/>
              </a:rPr>
              <a:t>Mark 16:15-16</a:t>
            </a:r>
          </a:p>
        </p:txBody>
      </p:sp>
      <p:pic>
        <p:nvPicPr>
          <p:cNvPr id="76811" name="Picture 5" descr="j014967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675" y="3286125"/>
            <a:ext cx="3998913" cy="387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67428">
                                            <p:txEl>
                                              <p:pRg st="0" end="0"/>
                                            </p:txEl>
                                          </p:spTgt>
                                        </p:tgtEl>
                                        <p:attrNameLst>
                                          <p:attrName>style.visibility</p:attrName>
                                        </p:attrNameLst>
                                      </p:cBhvr>
                                      <p:to>
                                        <p:strVal val="visible"/>
                                      </p:to>
                                    </p:set>
                                    <p:animEffect transition="in" filter="fade">
                                      <p:cBhvr>
                                        <p:cTn id="7" dur="1000"/>
                                        <p:tgtEl>
                                          <p:spTgt spid="1767428">
                                            <p:txEl>
                                              <p:pRg st="0" end="0"/>
                                            </p:txEl>
                                          </p:spTgt>
                                        </p:tgtEl>
                                      </p:cBhvr>
                                    </p:animEffect>
                                    <p:anim calcmode="lin" valueType="num">
                                      <p:cBhvr>
                                        <p:cTn id="8" dur="1000" fill="hold"/>
                                        <p:tgtEl>
                                          <p:spTgt spid="17674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742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67426"/>
                                        </p:tgtEl>
                                        <p:attrNameLst>
                                          <p:attrName>style.visibility</p:attrName>
                                        </p:attrNameLst>
                                      </p:cBhvr>
                                      <p:to>
                                        <p:strVal val="visible"/>
                                      </p:to>
                                    </p:set>
                                    <p:animEffect transition="in" filter="fade">
                                      <p:cBhvr>
                                        <p:cTn id="12" dur="1000"/>
                                        <p:tgtEl>
                                          <p:spTgt spid="1767426"/>
                                        </p:tgtEl>
                                      </p:cBhvr>
                                    </p:animEffect>
                                    <p:anim calcmode="lin" valueType="num">
                                      <p:cBhvr>
                                        <p:cTn id="13" dur="1000" fill="hold"/>
                                        <p:tgtEl>
                                          <p:spTgt spid="1767426"/>
                                        </p:tgtEl>
                                        <p:attrNameLst>
                                          <p:attrName>ppt_x</p:attrName>
                                        </p:attrNameLst>
                                      </p:cBhvr>
                                      <p:tavLst>
                                        <p:tav tm="0">
                                          <p:val>
                                            <p:strVal val="#ppt_x"/>
                                          </p:val>
                                        </p:tav>
                                        <p:tav tm="100000">
                                          <p:val>
                                            <p:strVal val="#ppt_x"/>
                                          </p:val>
                                        </p:tav>
                                      </p:tavLst>
                                    </p:anim>
                                    <p:anim calcmode="lin" valueType="num">
                                      <p:cBhvr>
                                        <p:cTn id="14" dur="1000" fill="hold"/>
                                        <p:tgtEl>
                                          <p:spTgt spid="176742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767428">
                                            <p:txEl>
                                              <p:pRg st="2" end="2"/>
                                            </p:txEl>
                                          </p:spTgt>
                                        </p:tgtEl>
                                        <p:attrNameLst>
                                          <p:attrName>style.visibility</p:attrName>
                                        </p:attrNameLst>
                                      </p:cBhvr>
                                      <p:to>
                                        <p:strVal val="visible"/>
                                      </p:to>
                                    </p:set>
                                    <p:animEffect transition="in" filter="fade">
                                      <p:cBhvr>
                                        <p:cTn id="18" dur="1000"/>
                                        <p:tgtEl>
                                          <p:spTgt spid="1767428">
                                            <p:txEl>
                                              <p:pRg st="2" end="2"/>
                                            </p:txEl>
                                          </p:spTgt>
                                        </p:tgtEl>
                                      </p:cBhvr>
                                    </p:animEffect>
                                    <p:anim calcmode="lin" valueType="num">
                                      <p:cBhvr>
                                        <p:cTn id="19" dur="1000" fill="hold"/>
                                        <p:tgtEl>
                                          <p:spTgt spid="176742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767428">
                                            <p:txEl>
                                              <p:pRg st="2" end="2"/>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767428">
                                            <p:txEl>
                                              <p:pRg st="3" end="3"/>
                                            </p:txEl>
                                          </p:spTgt>
                                        </p:tgtEl>
                                        <p:attrNameLst>
                                          <p:attrName>style.visibility</p:attrName>
                                        </p:attrNameLst>
                                      </p:cBhvr>
                                      <p:to>
                                        <p:strVal val="visible"/>
                                      </p:to>
                                    </p:set>
                                    <p:animEffect transition="in" filter="fade">
                                      <p:cBhvr>
                                        <p:cTn id="24" dur="1000"/>
                                        <p:tgtEl>
                                          <p:spTgt spid="1767428">
                                            <p:txEl>
                                              <p:pRg st="3" end="3"/>
                                            </p:txEl>
                                          </p:spTgt>
                                        </p:tgtEl>
                                      </p:cBhvr>
                                    </p:animEffect>
                                    <p:anim calcmode="lin" valueType="num">
                                      <p:cBhvr>
                                        <p:cTn id="25" dur="1000" fill="hold"/>
                                        <p:tgtEl>
                                          <p:spTgt spid="17674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674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67428">
                                            <p:txEl>
                                              <p:pRg st="4" end="4"/>
                                            </p:txEl>
                                          </p:spTgt>
                                        </p:tgtEl>
                                        <p:attrNameLst>
                                          <p:attrName>style.visibility</p:attrName>
                                        </p:attrNameLst>
                                      </p:cBhvr>
                                      <p:to>
                                        <p:strVal val="visible"/>
                                      </p:to>
                                    </p:set>
                                    <p:animEffect transition="in" filter="fade">
                                      <p:cBhvr>
                                        <p:cTn id="31" dur="1000"/>
                                        <p:tgtEl>
                                          <p:spTgt spid="1767428">
                                            <p:txEl>
                                              <p:pRg st="4" end="4"/>
                                            </p:txEl>
                                          </p:spTgt>
                                        </p:tgtEl>
                                      </p:cBhvr>
                                    </p:animEffect>
                                    <p:anim calcmode="lin" valueType="num">
                                      <p:cBhvr>
                                        <p:cTn id="32" dur="1000" fill="hold"/>
                                        <p:tgtEl>
                                          <p:spTgt spid="176742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67428">
                                            <p:txEl>
                                              <p:pRg st="4" end="4"/>
                                            </p:txEl>
                                          </p:spTgt>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767427"/>
                                        </p:tgtEl>
                                        <p:attrNameLst>
                                          <p:attrName>style.visibility</p:attrName>
                                        </p:attrNameLst>
                                      </p:cBhvr>
                                      <p:to>
                                        <p:strVal val="visible"/>
                                      </p:to>
                                    </p:set>
                                    <p:animEffect transition="in" filter="fade">
                                      <p:cBhvr>
                                        <p:cTn id="36" dur="2000"/>
                                        <p:tgtEl>
                                          <p:spTgt spid="1767427"/>
                                        </p:tgtEl>
                                      </p:cBhvr>
                                    </p:animEffect>
                                  </p:childTnLst>
                                </p:cTn>
                              </p:par>
                            </p:childTnLst>
                          </p:cTn>
                        </p:par>
                        <p:par>
                          <p:cTn id="37" fill="hold" nodeType="afterGroup">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767428">
                                            <p:txEl>
                                              <p:pRg st="5" end="5"/>
                                            </p:txEl>
                                          </p:spTgt>
                                        </p:tgtEl>
                                        <p:attrNameLst>
                                          <p:attrName>style.visibility</p:attrName>
                                        </p:attrNameLst>
                                      </p:cBhvr>
                                      <p:to>
                                        <p:strVal val="visible"/>
                                      </p:to>
                                    </p:set>
                                    <p:animEffect transition="in" filter="fade">
                                      <p:cBhvr>
                                        <p:cTn id="40" dur="1000"/>
                                        <p:tgtEl>
                                          <p:spTgt spid="1767428">
                                            <p:txEl>
                                              <p:pRg st="5" end="5"/>
                                            </p:txEl>
                                          </p:spTgt>
                                        </p:tgtEl>
                                      </p:cBhvr>
                                    </p:animEffect>
                                    <p:anim calcmode="lin" valueType="num">
                                      <p:cBhvr>
                                        <p:cTn id="41" dur="1000" fill="hold"/>
                                        <p:tgtEl>
                                          <p:spTgt spid="176742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767428">
                                            <p:txEl>
                                              <p:pRg st="5" end="5"/>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767428">
                                            <p:txEl>
                                              <p:pRg st="6" end="6"/>
                                            </p:txEl>
                                          </p:spTgt>
                                        </p:tgtEl>
                                        <p:attrNameLst>
                                          <p:attrName>style.visibility</p:attrName>
                                        </p:attrNameLst>
                                      </p:cBhvr>
                                      <p:to>
                                        <p:strVal val="visible"/>
                                      </p:to>
                                    </p:set>
                                    <p:animEffect transition="in" filter="fade">
                                      <p:cBhvr>
                                        <p:cTn id="46" dur="1000"/>
                                        <p:tgtEl>
                                          <p:spTgt spid="1767428">
                                            <p:txEl>
                                              <p:pRg st="6" end="6"/>
                                            </p:txEl>
                                          </p:spTgt>
                                        </p:tgtEl>
                                      </p:cBhvr>
                                    </p:animEffect>
                                    <p:anim calcmode="lin" valueType="num">
                                      <p:cBhvr>
                                        <p:cTn id="47" dur="1000" fill="hold"/>
                                        <p:tgtEl>
                                          <p:spTgt spid="176742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67428">
                                            <p:txEl>
                                              <p:pRg st="6" end="6"/>
                                            </p:txEl>
                                          </p:spTgt>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1767428">
                                            <p:txEl>
                                              <p:pRg st="7" end="7"/>
                                            </p:txEl>
                                          </p:spTgt>
                                        </p:tgtEl>
                                        <p:attrNameLst>
                                          <p:attrName>style.visibility</p:attrName>
                                        </p:attrNameLst>
                                      </p:cBhvr>
                                      <p:to>
                                        <p:strVal val="visible"/>
                                      </p:to>
                                    </p:set>
                                    <p:animEffect transition="in" filter="fade">
                                      <p:cBhvr>
                                        <p:cTn id="52" dur="1000"/>
                                        <p:tgtEl>
                                          <p:spTgt spid="1767428">
                                            <p:txEl>
                                              <p:pRg st="7" end="7"/>
                                            </p:txEl>
                                          </p:spTgt>
                                        </p:tgtEl>
                                      </p:cBhvr>
                                    </p:animEffect>
                                    <p:anim calcmode="lin" valueType="num">
                                      <p:cBhvr>
                                        <p:cTn id="53" dur="1000" fill="hold"/>
                                        <p:tgtEl>
                                          <p:spTgt spid="176742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7674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4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solidFill>
                <a:srgbClr val="FFFFFF"/>
              </a:solidFill>
            </a:endParaRPr>
          </a:p>
        </p:txBody>
      </p:sp>
      <p:sp>
        <p:nvSpPr>
          <p:cNvPr id="3168259" name="Rectangle 3"/>
          <p:cNvSpPr>
            <a:spLocks noChangeArrowheads="1"/>
          </p:cNvSpPr>
          <p:nvPr/>
        </p:nvSpPr>
        <p:spPr bwMode="auto">
          <a:xfrm>
            <a:off x="130175" y="1639888"/>
            <a:ext cx="7937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spcBef>
                <a:spcPct val="20000"/>
              </a:spcBef>
              <a:buClr>
                <a:srgbClr val="000000"/>
              </a:buClr>
            </a:pPr>
            <a:r>
              <a:rPr lang="en-US" sz="4000" i="0">
                <a:solidFill>
                  <a:srgbClr val="E0014A"/>
                </a:solidFill>
                <a:latin typeface="Eras Ultra ITC" charset="0"/>
              </a:rPr>
              <a:t>THE GREAT COMMISSION</a:t>
            </a:r>
            <a:r>
              <a:rPr lang="en-US" sz="2400" i="0">
                <a:solidFill>
                  <a:srgbClr val="990033"/>
                </a:solidFill>
                <a:latin typeface="Eras Ultra ITC"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lgn="ctr">
              <a:defRPr/>
            </a:pPr>
            <a:r>
              <a:rPr lang="en-US" sz="3600" b="1" i="0" dirty="0">
                <a:solidFill>
                  <a:srgbClr val="FFFFFF"/>
                </a:solidFill>
                <a:effectLst>
                  <a:outerShdw blurRad="38100" dist="38100" dir="2700000" algn="tl">
                    <a:srgbClr val="000000">
                      <a:alpha val="43137"/>
                    </a:srgbClr>
                  </a:outerShdw>
                </a:effectLst>
                <a:cs typeface="+mn-cs"/>
              </a:rPr>
              <a:t>“Go into all the world and </a:t>
            </a:r>
          </a:p>
          <a:p>
            <a:pPr algn="ctr">
              <a:defRPr/>
            </a:pPr>
            <a:r>
              <a:rPr lang="en-US" sz="3600" b="1" i="0" dirty="0">
                <a:solidFill>
                  <a:srgbClr val="FFFFFF"/>
                </a:solidFill>
                <a:effectLst>
                  <a:outerShdw blurRad="38100" dist="38100" dir="2700000" algn="tl">
                    <a:srgbClr val="000000">
                      <a:alpha val="43137"/>
                    </a:srgbClr>
                  </a:outerShdw>
                </a:effectLst>
                <a:cs typeface="+mn-cs"/>
              </a:rPr>
              <a:t>preach</a:t>
            </a:r>
            <a:r>
              <a:rPr lang="en-US" sz="3600" b="1" i="0" dirty="0">
                <a:solidFill>
                  <a:srgbClr val="FFFF00"/>
                </a:solidFill>
                <a:effectLst>
                  <a:outerShdw blurRad="38100" dist="38100" dir="2700000" algn="tl">
                    <a:srgbClr val="000000">
                      <a:alpha val="43137"/>
                    </a:srgbClr>
                  </a:outerShdw>
                </a:effectLst>
                <a:cs typeface="+mn-cs"/>
              </a:rPr>
              <a:t> </a:t>
            </a:r>
            <a:r>
              <a:rPr lang="en-US" sz="3600" b="1" dirty="0">
                <a:solidFill>
                  <a:srgbClr val="FFFF00"/>
                </a:solidFill>
                <a:effectLst>
                  <a:outerShdw blurRad="38100" dist="38100" dir="2700000" algn="tl">
                    <a:srgbClr val="000000">
                      <a:alpha val="43137"/>
                    </a:srgbClr>
                  </a:outerShdw>
                </a:effectLst>
                <a:latin typeface="Eras Bold ITC" pitchFamily="34" charset="0"/>
                <a:cs typeface="+mn-cs"/>
              </a:rPr>
              <a:t>the gospel </a:t>
            </a:r>
          </a:p>
          <a:p>
            <a:pPr algn="ctr">
              <a:defRPr/>
            </a:pPr>
            <a:r>
              <a:rPr lang="en-US" sz="3600" b="1" i="0" dirty="0">
                <a:solidFill>
                  <a:srgbClr val="FFFFFF"/>
                </a:solidFill>
                <a:effectLst>
                  <a:outerShdw blurRad="38100" dist="38100" dir="2700000" algn="tl">
                    <a:srgbClr val="000000">
                      <a:alpha val="43137"/>
                    </a:srgbClr>
                  </a:outerShdw>
                </a:effectLst>
                <a:cs typeface="+mn-cs"/>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r>
              <a:rPr lang="en-US" sz="2800" b="1" i="0">
                <a:solidFill>
                  <a:srgbClr val="997934"/>
                </a:solidFill>
              </a:rPr>
              <a:t>Mark 16:15</a:t>
            </a:r>
          </a:p>
        </p:txBody>
      </p:sp>
      <p:sp>
        <p:nvSpPr>
          <p:cNvPr id="41992" name="Rectangle 33"/>
          <p:cNvSpPr>
            <a:spLocks noGrp="1" noChangeArrowheads="1"/>
          </p:cNvSpPr>
          <p:nvPr>
            <p:ph type="title"/>
          </p:nvPr>
        </p:nvSpPr>
        <p:spPr/>
        <p:txBody>
          <a:bodyPr/>
          <a:lstStyle/>
          <a:p>
            <a:pPr eaLnBrk="1" hangingPunct="1"/>
            <a:r>
              <a:rPr lang="en-US" sz="4000" smtClean="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41994" name="Group 7"/>
            <p:cNvGrpSpPr>
              <a:grpSpLocks/>
            </p:cNvGrpSpPr>
            <p:nvPr/>
          </p:nvGrpSpPr>
          <p:grpSpPr bwMode="auto">
            <a:xfrm>
              <a:off x="3809" y="1304"/>
              <a:ext cx="1951" cy="2313"/>
              <a:chOff x="3521" y="2071"/>
              <a:chExt cx="2322" cy="2093"/>
            </a:xfrm>
          </p:grpSpPr>
          <p:sp>
            <p:nvSpPr>
              <p:cNvPr id="42014"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5"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6"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7"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8"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9"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41995" name="Picture 14"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 y="2620"/>
              <a:ext cx="1663" cy="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1996" name="Group 15"/>
            <p:cNvGrpSpPr>
              <a:grpSpLocks/>
            </p:cNvGrpSpPr>
            <p:nvPr/>
          </p:nvGrpSpPr>
          <p:grpSpPr bwMode="auto">
            <a:xfrm>
              <a:off x="4007" y="2119"/>
              <a:ext cx="1320" cy="1017"/>
              <a:chOff x="4155" y="2407"/>
              <a:chExt cx="1320" cy="1017"/>
            </a:xfrm>
          </p:grpSpPr>
          <p:sp>
            <p:nvSpPr>
              <p:cNvPr id="41997"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998"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999"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0"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1"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2"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3"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4"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5"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6"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7"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8"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09"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0"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1"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2"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013"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8259">
                                            <p:txEl>
                                              <p:pRg st="0" end="0"/>
                                            </p:txEl>
                                          </p:spTgt>
                                        </p:tgtEl>
                                        <p:attrNameLst>
                                          <p:attrName>style.visibility</p:attrName>
                                        </p:attrNameLst>
                                      </p:cBhvr>
                                      <p:to>
                                        <p:strVal val="visible"/>
                                      </p:to>
                                    </p:set>
                                    <p:animEffect transition="in" filter="blinds(horizontal)">
                                      <p:cBhvr>
                                        <p:cTn id="7" dur="500"/>
                                        <p:tgtEl>
                                          <p:spTgt spid="3168259">
                                            <p:txEl>
                                              <p:pRg st="0" end="0"/>
                                            </p:txEl>
                                          </p:spTgt>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168260"/>
                                        </p:tgtEl>
                                        <p:attrNameLst>
                                          <p:attrName>style.visibility</p:attrName>
                                        </p:attrNameLst>
                                      </p:cBhvr>
                                      <p:to>
                                        <p:strVal val="visible"/>
                                      </p:to>
                                    </p:set>
                                    <p:animEffect transition="in" filter="fade">
                                      <p:cBhvr>
                                        <p:cTn id="11" dur="1000"/>
                                        <p:tgtEl>
                                          <p:spTgt spid="3168260"/>
                                        </p:tgtEl>
                                      </p:cBhvr>
                                    </p:animEffect>
                                    <p:anim calcmode="lin" valueType="num">
                                      <p:cBhvr>
                                        <p:cTn id="12" dur="1000" fill="hold"/>
                                        <p:tgtEl>
                                          <p:spTgt spid="3168260"/>
                                        </p:tgtEl>
                                        <p:attrNameLst>
                                          <p:attrName>ppt_x</p:attrName>
                                        </p:attrNameLst>
                                      </p:cBhvr>
                                      <p:tavLst>
                                        <p:tav tm="0">
                                          <p:val>
                                            <p:strVal val="#ppt_x"/>
                                          </p:val>
                                        </p:tav>
                                        <p:tav tm="100000">
                                          <p:val>
                                            <p:strVal val="#ppt_x"/>
                                          </p:val>
                                        </p:tav>
                                      </p:tavLst>
                                    </p:anim>
                                    <p:anim calcmode="lin" valueType="num">
                                      <p:cBhvr>
                                        <p:cTn id="13" dur="1000" fill="hold"/>
                                        <p:tgtEl>
                                          <p:spTgt spid="316826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7" presetClass="entr" presetSubtype="0" fill="hold" nodeType="withEffect">
                                  <p:stCondLst>
                                    <p:cond delay="0"/>
                                  </p:stCondLst>
                                  <p:childTnLst>
                                    <p:set>
                                      <p:cBhvr>
                                        <p:cTn id="18" dur="1" fill="hold">
                                          <p:stCondLst>
                                            <p:cond delay="0"/>
                                          </p:stCondLst>
                                        </p:cTn>
                                        <p:tgtEl>
                                          <p:spTgt spid="3168258"/>
                                        </p:tgtEl>
                                        <p:attrNameLst>
                                          <p:attrName>style.visibility</p:attrName>
                                        </p:attrNameLst>
                                      </p:cBhvr>
                                      <p:to>
                                        <p:strVal val="visible"/>
                                      </p:to>
                                    </p:set>
                                    <p:animEffect transition="in" filter="fade">
                                      <p:cBhvr>
                                        <p:cTn id="19" dur="1000"/>
                                        <p:tgtEl>
                                          <p:spTgt spid="3168258"/>
                                        </p:tgtEl>
                                      </p:cBhvr>
                                    </p:animEffect>
                                    <p:anim calcmode="lin" valueType="num">
                                      <p:cBhvr>
                                        <p:cTn id="20" dur="1000" fill="hold"/>
                                        <p:tgtEl>
                                          <p:spTgt spid="3168258"/>
                                        </p:tgtEl>
                                        <p:attrNameLst>
                                          <p:attrName>ppt_x</p:attrName>
                                        </p:attrNameLst>
                                      </p:cBhvr>
                                      <p:tavLst>
                                        <p:tav tm="0">
                                          <p:val>
                                            <p:strVal val="#ppt_x"/>
                                          </p:val>
                                        </p:tav>
                                        <p:tav tm="100000">
                                          <p:val>
                                            <p:strVal val="#ppt_x"/>
                                          </p:val>
                                        </p:tav>
                                      </p:tavLst>
                                    </p:anim>
                                    <p:anim calcmode="lin" valueType="num">
                                      <p:cBhvr>
                                        <p:cTn id="21" dur="1000" fill="hold"/>
                                        <p:tgtEl>
                                          <p:spTgt spid="3168258"/>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68261"/>
                                        </p:tgtEl>
                                        <p:attrNameLst>
                                          <p:attrName>style.visibility</p:attrName>
                                        </p:attrNameLst>
                                      </p:cBhvr>
                                      <p:to>
                                        <p:strVal val="visible"/>
                                      </p:to>
                                    </p:set>
                                    <p:animEffect transition="in" filter="fade">
                                      <p:cBhvr>
                                        <p:cTn id="24" dur="2000"/>
                                        <p:tgtEl>
                                          <p:spTgt spid="316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8259" grpId="0" build="p"/>
      <p:bldP spid="3168260" grpId="0"/>
      <p:bldP spid="31682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rgbClr val="FFFFFF"/>
                </a:solidFill>
                <a:effectLst>
                  <a:outerShdw blurRad="38100" dist="38100" dir="2700000" algn="tl">
                    <a:srgbClr val="000000">
                      <a:alpha val="43137"/>
                    </a:srgbClr>
                  </a:outerShdw>
                </a:effectLst>
                <a:latin typeface="Eras Demi ITC"/>
                <a:cs typeface="Arial"/>
              </a:rPr>
              <a:t>that </a:t>
            </a:r>
          </a:p>
          <a:p>
            <a:pPr algn="r" eaLnBrk="0" hangingPunct="0">
              <a:lnSpc>
                <a:spcPct val="90000"/>
              </a:lnSpc>
              <a:defRPr/>
            </a:pPr>
            <a:r>
              <a:rPr lang="en-US" sz="6000" b="1" i="0" u="sng" dirty="0">
                <a:solidFill>
                  <a:srgbClr val="FFFFFF"/>
                </a:solidFill>
                <a:effectLst>
                  <a:outerShdw blurRad="38100" dist="38100" dir="2700000" algn="tl">
                    <a:srgbClr val="000000">
                      <a:alpha val="43137"/>
                    </a:srgbClr>
                  </a:outerShdw>
                </a:effectLst>
                <a:latin typeface="Eras Demi ITC"/>
                <a:cs typeface="Arial"/>
              </a:rPr>
              <a:t>takes away</a:t>
            </a:r>
            <a:r>
              <a:rPr lang="en-US" sz="6000" b="1" i="0" dirty="0">
                <a:solidFill>
                  <a:srgbClr val="FFFFFF"/>
                </a:solidFill>
                <a:effectLst>
                  <a:outerShdw blurRad="38100" dist="38100" dir="2700000" algn="tl">
                    <a:srgbClr val="000000">
                      <a:alpha val="43137"/>
                    </a:srgbClr>
                  </a:outerShdw>
                </a:effectLst>
                <a:latin typeface="Eras Demi ITC"/>
                <a:cs typeface="Arial"/>
              </a:rPr>
              <a:t> the sin of the world”</a:t>
            </a:r>
            <a:r>
              <a:rPr lang="en-US" sz="2400" b="1" i="0" dirty="0">
                <a:solidFill>
                  <a:srgbClr val="FFFFFF"/>
                </a:solidFill>
                <a:effectLst>
                  <a:outerShdw blurRad="38100" dist="38100" dir="2700000" algn="tl">
                    <a:srgbClr val="000000">
                      <a:alpha val="43137"/>
                    </a:srgbClr>
                  </a:outerShdw>
                </a:effectLst>
                <a:latin typeface="Eras Demi ITC"/>
                <a:cs typeface="Arial"/>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8600" b="1" i="0" dirty="0">
                <a:solidFill>
                  <a:srgbClr val="FF0000"/>
                </a:solidFill>
                <a:effectLst>
                  <a:outerShdw blurRad="38100" dist="38100" dir="2700000" algn="tl">
                    <a:srgbClr val="000000"/>
                  </a:outerShdw>
                </a:effectLst>
                <a:latin typeface="Eras Bold ITC" pitchFamily="34" charset="0"/>
                <a:cs typeface="Arial"/>
              </a:rPr>
              <a:t>LAMB OF GOD</a:t>
            </a:r>
          </a:p>
        </p:txBody>
      </p:sp>
      <p:grpSp>
        <p:nvGrpSpPr>
          <p:cNvPr id="2" name="Group 4"/>
          <p:cNvGrpSpPr>
            <a:grpSpLocks/>
          </p:cNvGrpSpPr>
          <p:nvPr/>
        </p:nvGrpSpPr>
        <p:grpSpPr bwMode="auto">
          <a:xfrm>
            <a:off x="488950" y="3795713"/>
            <a:ext cx="2892425" cy="2319337"/>
            <a:chOff x="2738" y="3406"/>
            <a:chExt cx="651" cy="522"/>
          </a:xfrm>
        </p:grpSpPr>
        <p:sp>
          <p:nvSpPr>
            <p:cNvPr id="3892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2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2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2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2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2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3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4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5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5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5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sp>
          <p:nvSpPr>
            <p:cNvPr id="3895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cs typeface="Arial"/>
              </a:endParaRPr>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eaLnBrk="0" hangingPunct="0">
              <a:spcBef>
                <a:spcPct val="50000"/>
              </a:spcBef>
              <a:defRPr/>
            </a:pPr>
            <a:r>
              <a:rPr lang="en-US" sz="6000" b="1" i="0" dirty="0">
                <a:solidFill>
                  <a:srgbClr val="FFFFFF"/>
                </a:solidFill>
                <a:effectLst>
                  <a:outerShdw blurRad="38100" dist="38100" dir="2700000" algn="tl">
                    <a:srgbClr val="000000">
                      <a:alpha val="43137"/>
                    </a:srgbClr>
                  </a:outerShdw>
                </a:effectLst>
                <a:latin typeface="Eras Demi ITC"/>
                <a:cs typeface="Arial"/>
              </a:rPr>
              <a:t>“Behold the</a:t>
            </a:r>
            <a:r>
              <a:rPr lang="en-US" sz="2400" b="1" i="0" dirty="0">
                <a:solidFill>
                  <a:srgbClr val="FFFFFF"/>
                </a:solidFill>
                <a:effectLst>
                  <a:outerShdw blurRad="38100" dist="38100" dir="2700000" algn="tl">
                    <a:srgbClr val="000000">
                      <a:alpha val="43137"/>
                    </a:srgbClr>
                  </a:outerShdw>
                </a:effectLst>
                <a:latin typeface="Eras Demi ITC"/>
                <a:cs typeface="Arial"/>
              </a:rPr>
              <a:t> </a:t>
            </a:r>
          </a:p>
        </p:txBody>
      </p:sp>
    </p:spTree>
    <p:extLst>
      <p:ext uri="{BB962C8B-B14F-4D97-AF65-F5344CB8AC3E}">
        <p14:creationId xmlns:p14="http://schemas.microsoft.com/office/powerpoint/2010/main" val="1709912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235427"/>
                                        </p:tgtEl>
                                        <p:attrNameLst>
                                          <p:attrName>style.visibility</p:attrName>
                                        </p:attrNameLst>
                                      </p:cBhvr>
                                      <p:to>
                                        <p:strVal val="visible"/>
                                      </p:to>
                                    </p:set>
                                    <p:anim by="(-#ppt_w*2)" calcmode="lin" valueType="num">
                                      <p:cBhvr rctx="PPT">
                                        <p:cTn id="7" dur="500" autoRev="1" fill="hold">
                                          <p:stCondLst>
                                            <p:cond delay="0"/>
                                          </p:stCondLst>
                                        </p:cTn>
                                        <p:tgtEl>
                                          <p:spTgt spid="2235427"/>
                                        </p:tgtEl>
                                        <p:attrNameLst>
                                          <p:attrName>ppt_w</p:attrName>
                                        </p:attrNameLst>
                                      </p:cBhvr>
                                    </p:anim>
                                    <p:anim by="(#ppt_w*0.50)" calcmode="lin" valueType="num">
                                      <p:cBhvr>
                                        <p:cTn id="8" dur="500" decel="50000" autoRev="1" fill="hold">
                                          <p:stCondLst>
                                            <p:cond delay="0"/>
                                          </p:stCondLst>
                                        </p:cTn>
                                        <p:tgtEl>
                                          <p:spTgt spid="2235427"/>
                                        </p:tgtEl>
                                        <p:attrNameLst>
                                          <p:attrName>ppt_x</p:attrName>
                                        </p:attrNameLst>
                                      </p:cBhvr>
                                    </p:anim>
                                    <p:anim from="(-#ppt_h/2)" to="(#ppt_y)" calcmode="lin" valueType="num">
                                      <p:cBhvr>
                                        <p:cTn id="9" dur="1000" fill="hold">
                                          <p:stCondLst>
                                            <p:cond delay="0"/>
                                          </p:stCondLst>
                                        </p:cTn>
                                        <p:tgtEl>
                                          <p:spTgt spid="2235427"/>
                                        </p:tgtEl>
                                        <p:attrNameLst>
                                          <p:attrName>ppt_y</p:attrName>
                                        </p:attrNameLst>
                                      </p:cBhvr>
                                    </p:anim>
                                    <p:animRot by="21600000">
                                      <p:cBhvr>
                                        <p:cTn id="10" dur="1000" fill="hold">
                                          <p:stCondLst>
                                            <p:cond delay="0"/>
                                          </p:stCondLst>
                                        </p:cTn>
                                        <p:tgtEl>
                                          <p:spTgt spid="2235427"/>
                                        </p:tgtEl>
                                        <p:attrNameLst>
                                          <p:attrName>r</p:attrName>
                                        </p:attrNameLst>
                                      </p:cBhvr>
                                    </p:animRot>
                                  </p:childTnLst>
                                </p:cTn>
                              </p:par>
                            </p:childTnLst>
                          </p:cTn>
                        </p:par>
                        <p:par>
                          <p:cTn id="11" fill="hold" nodeType="afterGroup">
                            <p:stCondLst>
                              <p:cond delay="1900"/>
                            </p:stCondLst>
                            <p:childTnLst>
                              <p:par>
                                <p:cTn id="12" presetID="12" presetClass="entr" presetSubtype="4" fill="hold" nodeType="afterEffect">
                                  <p:stCondLst>
                                    <p:cond delay="0"/>
                                  </p:stCondLst>
                                  <p:childTnLst>
                                    <p:set>
                                      <p:cBhvr>
                                        <p:cTn id="13" dur="1" fill="hold">
                                          <p:stCondLst>
                                            <p:cond delay="0"/>
                                          </p:stCondLst>
                                        </p:cTn>
                                        <p:tgtEl>
                                          <p:spTgt spid="2235395"/>
                                        </p:tgtEl>
                                        <p:attrNameLst>
                                          <p:attrName>style.visibility</p:attrName>
                                        </p:attrNameLst>
                                      </p:cBhvr>
                                      <p:to>
                                        <p:strVal val="visible"/>
                                      </p:to>
                                    </p:set>
                                    <p:animEffect transition="in" filter="slide(fromBottom)">
                                      <p:cBhvr>
                                        <p:cTn id="14" dur="500"/>
                                        <p:tgtEl>
                                          <p:spTgt spid="2235395"/>
                                        </p:tgtEl>
                                      </p:cBhvr>
                                    </p:animEffect>
                                  </p:childTnLst>
                                </p:cTn>
                              </p:par>
                            </p:childTnLst>
                          </p:cTn>
                        </p:par>
                        <p:par>
                          <p:cTn id="15" fill="hold" nodeType="afterGroup">
                            <p:stCondLst>
                              <p:cond delay="2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2235394"/>
                                        </p:tgtEl>
                                        <p:attrNameLst>
                                          <p:attrName>style.visibility</p:attrName>
                                        </p:attrNameLst>
                                      </p:cBhvr>
                                      <p:to>
                                        <p:strVal val="visible"/>
                                      </p:to>
                                    </p:set>
                                    <p:anim by="(-#ppt_w*2)" calcmode="lin" valueType="num">
                                      <p:cBhvr rctx="PPT">
                                        <p:cTn id="18" dur="500" autoRev="1" fill="hold">
                                          <p:stCondLst>
                                            <p:cond delay="0"/>
                                          </p:stCondLst>
                                        </p:cTn>
                                        <p:tgtEl>
                                          <p:spTgt spid="2235394"/>
                                        </p:tgtEl>
                                        <p:attrNameLst>
                                          <p:attrName>ppt_w</p:attrName>
                                        </p:attrNameLst>
                                      </p:cBhvr>
                                    </p:anim>
                                    <p:anim by="(#ppt_w*0.50)" calcmode="lin" valueType="num">
                                      <p:cBhvr>
                                        <p:cTn id="19" dur="500" decel="50000" autoRev="1" fill="hold">
                                          <p:stCondLst>
                                            <p:cond delay="0"/>
                                          </p:stCondLst>
                                        </p:cTn>
                                        <p:tgtEl>
                                          <p:spTgt spid="2235394"/>
                                        </p:tgtEl>
                                        <p:attrNameLst>
                                          <p:attrName>ppt_x</p:attrName>
                                        </p:attrNameLst>
                                      </p:cBhvr>
                                    </p:anim>
                                    <p:anim from="(-#ppt_h/2)" to="(#ppt_y)" calcmode="lin" valueType="num">
                                      <p:cBhvr>
                                        <p:cTn id="20" dur="1000" fill="hold">
                                          <p:stCondLst>
                                            <p:cond delay="0"/>
                                          </p:stCondLst>
                                        </p:cTn>
                                        <p:tgtEl>
                                          <p:spTgt spid="2235394"/>
                                        </p:tgtEl>
                                        <p:attrNameLst>
                                          <p:attrName>ppt_y</p:attrName>
                                        </p:attrNameLst>
                                      </p:cBhvr>
                                    </p:anim>
                                    <p:animRot by="21600000">
                                      <p:cBhvr>
                                        <p:cTn id="21" dur="1000" fill="hold">
                                          <p:stCondLst>
                                            <p:cond delay="0"/>
                                          </p:stCondLst>
                                        </p:cTn>
                                        <p:tgtEl>
                                          <p:spTgt spid="2235394"/>
                                        </p:tgtEl>
                                        <p:attrNameLst>
                                          <p:attrName>r</p:attrName>
                                        </p:attrNameLst>
                                      </p:cBhvr>
                                    </p:animRot>
                                  </p:childTnLst>
                                </p:cTn>
                              </p:par>
                              <p:par>
                                <p:cTn id="22" presetID="7"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a:xfrm>
            <a:off x="315912" y="84138"/>
            <a:ext cx="8596313" cy="1143000"/>
          </a:xfrm>
        </p:spPr>
        <p:txBody>
          <a:bodyPr/>
          <a:lstStyle/>
          <a:p>
            <a:pPr eaLnBrk="1" hangingPunct="1"/>
            <a:r>
              <a:rPr lang="en-US" sz="5400" dirty="0" smtClean="0"/>
              <a:t>An Important  Prophecy</a:t>
            </a:r>
          </a:p>
        </p:txBody>
      </p:sp>
      <p:sp>
        <p:nvSpPr>
          <p:cNvPr id="2281474" name="Rectangle 2"/>
          <p:cNvSpPr>
            <a:spLocks noGrp="1" noChangeArrowheads="1"/>
          </p:cNvSpPr>
          <p:nvPr>
            <p:ph type="body" idx="4294967295"/>
          </p:nvPr>
        </p:nvSpPr>
        <p:spPr>
          <a:xfrm>
            <a:off x="453231" y="1273716"/>
            <a:ext cx="8458994" cy="516137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6"/>
          </a:fillRef>
          <a:effectRef idx="1">
            <a:schemeClr val="accent6"/>
          </a:effectRef>
          <a:fontRef idx="minor">
            <a:schemeClr val="lt1"/>
          </a:fontRef>
        </p:style>
        <p:txBody>
          <a:bodyPr/>
          <a:lstStyle/>
          <a:p>
            <a:pPr marL="0" indent="0" eaLnBrk="1" hangingPunct="1">
              <a:lnSpc>
                <a:spcPct val="90000"/>
              </a:lnSpc>
              <a:buClr>
                <a:schemeClr val="bg1"/>
              </a:buClr>
              <a:buNone/>
              <a:defRPr/>
            </a:pPr>
            <a:r>
              <a:rPr lang="en-US" sz="2600" b="1" i="1" dirty="0" smtClean="0">
                <a:solidFill>
                  <a:schemeClr val="bg1"/>
                </a:solidFill>
                <a:latin typeface="Arial"/>
                <a:cs typeface="Arial"/>
              </a:rPr>
              <a:t>5   He was </a:t>
            </a:r>
            <a:r>
              <a:rPr lang="en-US" sz="2600" b="1" i="1" dirty="0" smtClean="0">
                <a:solidFill>
                  <a:srgbClr val="FFFF00"/>
                </a:solidFill>
                <a:latin typeface="Arial"/>
                <a:cs typeface="Arial"/>
              </a:rPr>
              <a:t>pierced through for our transgressions,     	He was crushed for our iniquities ; </a:t>
            </a:r>
            <a:r>
              <a:rPr lang="en-US" sz="2600" b="1" i="1" dirty="0" smtClean="0">
                <a:solidFill>
                  <a:schemeClr val="bg1"/>
                </a:solidFill>
                <a:latin typeface="Arial"/>
                <a:cs typeface="Arial"/>
              </a:rPr>
              <a:t>the 	chastening for our well-being  fell upon Him, </a:t>
            </a:r>
            <a:r>
              <a:rPr lang="en-US" sz="2600" b="1" i="1" dirty="0" smtClean="0">
                <a:solidFill>
                  <a:srgbClr val="FFFF00"/>
                </a:solidFill>
                <a:latin typeface="Arial"/>
                <a:cs typeface="Arial"/>
              </a:rPr>
              <a:t>	</a:t>
            </a:r>
            <a:r>
              <a:rPr lang="en-US" sz="2600" b="1" i="1" dirty="0" smtClean="0">
                <a:solidFill>
                  <a:schemeClr val="bg1"/>
                </a:solidFill>
                <a:latin typeface="Arial"/>
                <a:cs typeface="Arial"/>
              </a:rPr>
              <a:t>and by His scourging we are healed.                          </a:t>
            </a:r>
          </a:p>
          <a:p>
            <a:pPr marL="609600" indent="-609600" eaLnBrk="1" hangingPunct="1">
              <a:lnSpc>
                <a:spcPct val="90000"/>
              </a:lnSpc>
              <a:buClr>
                <a:schemeClr val="bg1"/>
              </a:buClr>
              <a:buFontTx/>
              <a:buAutoNum type="arabicPlain" startAt="6"/>
              <a:defRPr/>
            </a:pPr>
            <a:r>
              <a:rPr lang="en-US" sz="2600" b="1" i="1" dirty="0" smtClean="0">
                <a:solidFill>
                  <a:schemeClr val="bg1"/>
                </a:solidFill>
                <a:latin typeface="Arial"/>
                <a:cs typeface="Arial"/>
              </a:rPr>
              <a:t>All </a:t>
            </a:r>
            <a:r>
              <a:rPr lang="en-US" sz="2600" b="1" i="1" dirty="0">
                <a:solidFill>
                  <a:schemeClr val="bg1"/>
                </a:solidFill>
                <a:latin typeface="Arial"/>
                <a:cs typeface="Arial"/>
              </a:rPr>
              <a:t>of us like sheep have gone astray, Each of us </a:t>
            </a:r>
            <a:r>
              <a:rPr lang="en-US" sz="2600" b="1" i="1" dirty="0" smtClean="0">
                <a:solidFill>
                  <a:schemeClr val="bg1"/>
                </a:solidFill>
                <a:latin typeface="Arial"/>
                <a:cs typeface="Arial"/>
              </a:rPr>
              <a:t>	has </a:t>
            </a:r>
            <a:r>
              <a:rPr lang="en-US" sz="2600" b="1" i="1" dirty="0">
                <a:solidFill>
                  <a:schemeClr val="bg1"/>
                </a:solidFill>
                <a:latin typeface="Arial"/>
                <a:cs typeface="Arial"/>
              </a:rPr>
              <a:t>turned to his own way; </a:t>
            </a:r>
            <a:r>
              <a:rPr lang="en-US" sz="2600" b="1" i="1" dirty="0" smtClean="0">
                <a:solidFill>
                  <a:schemeClr val="bg1"/>
                </a:solidFill>
                <a:latin typeface="Arial"/>
                <a:cs typeface="Arial"/>
              </a:rPr>
              <a:t> But</a:t>
            </a:r>
            <a:r>
              <a:rPr lang="en-US" sz="2600" b="1" i="1" u="sng" dirty="0" smtClean="0">
                <a:latin typeface="Arial"/>
                <a:cs typeface="Arial"/>
              </a:rPr>
              <a:t> </a:t>
            </a:r>
            <a:r>
              <a:rPr lang="en-US" sz="2600" b="1" i="1" u="sng" dirty="0">
                <a:solidFill>
                  <a:srgbClr val="FFFF00"/>
                </a:solidFill>
                <a:latin typeface="Arial"/>
                <a:cs typeface="Arial"/>
              </a:rPr>
              <a:t>the LORD has </a:t>
            </a:r>
            <a:r>
              <a:rPr lang="en-US" sz="2600" b="1" i="1" u="sng" dirty="0" smtClean="0">
                <a:solidFill>
                  <a:srgbClr val="FFFF00"/>
                </a:solidFill>
                <a:latin typeface="Arial"/>
                <a:cs typeface="Arial"/>
              </a:rPr>
              <a:t>	caused </a:t>
            </a:r>
            <a:r>
              <a:rPr lang="en-US" sz="2600" b="1" i="1" u="sng" dirty="0">
                <a:solidFill>
                  <a:srgbClr val="FFFF00"/>
                </a:solidFill>
                <a:latin typeface="Arial"/>
                <a:cs typeface="Arial"/>
              </a:rPr>
              <a:t>the iniquity of us all To fall on Him</a:t>
            </a:r>
            <a:r>
              <a:rPr lang="en-US" sz="2600" b="1" i="1" u="sng" dirty="0" smtClean="0">
                <a:solidFill>
                  <a:srgbClr val="FFFF00"/>
                </a:solidFill>
                <a:latin typeface="Arial"/>
                <a:cs typeface="Arial"/>
              </a:rPr>
              <a:t>.</a:t>
            </a:r>
          </a:p>
          <a:p>
            <a:pPr marL="514350" indent="-514350" eaLnBrk="1" hangingPunct="1">
              <a:lnSpc>
                <a:spcPct val="90000"/>
              </a:lnSpc>
              <a:buClr>
                <a:schemeClr val="bg1"/>
              </a:buClr>
              <a:buAutoNum type="arabicPeriod" startAt="8"/>
              <a:defRPr/>
            </a:pPr>
            <a:r>
              <a:rPr lang="en-US" sz="2600" b="1" i="1" dirty="0" smtClean="0">
                <a:solidFill>
                  <a:schemeClr val="bg1"/>
                </a:solidFill>
                <a:latin typeface="Arial"/>
                <a:cs typeface="Arial"/>
              </a:rPr>
              <a:t>He was cut off out of the land of the living for the 	transgression of my people,</a:t>
            </a:r>
            <a:r>
              <a:rPr lang="en-US" sz="2600" b="1" i="1" dirty="0" smtClean="0">
                <a:solidFill>
                  <a:srgbClr val="FFFF00"/>
                </a:solidFill>
                <a:latin typeface="Arial"/>
                <a:cs typeface="Arial"/>
              </a:rPr>
              <a:t> to whom the  	stroke was due.</a:t>
            </a:r>
          </a:p>
          <a:p>
            <a:pPr marL="0" indent="0" eaLnBrk="1" hangingPunct="1">
              <a:lnSpc>
                <a:spcPct val="90000"/>
              </a:lnSpc>
              <a:buClr>
                <a:schemeClr val="bg1"/>
              </a:buClr>
              <a:buNone/>
              <a:defRPr/>
            </a:pPr>
            <a:r>
              <a:rPr lang="en-US" sz="2600" b="1" i="1" dirty="0" smtClean="0">
                <a:solidFill>
                  <a:schemeClr val="bg1"/>
                </a:solidFill>
                <a:latin typeface="Arial"/>
                <a:cs typeface="Arial"/>
              </a:rPr>
              <a:t>10.  But the Lord was pleased to crush Him, putting      	Him to grief;  as He will </a:t>
            </a:r>
            <a:r>
              <a:rPr lang="en-US" sz="2600" b="1" i="1" dirty="0" smtClean="0">
                <a:solidFill>
                  <a:srgbClr val="FFFF00"/>
                </a:solidFill>
                <a:latin typeface="Arial"/>
                <a:cs typeface="Arial"/>
              </a:rPr>
              <a:t>bear their iniquities. </a:t>
            </a:r>
            <a:r>
              <a:rPr lang="en-US" sz="2600" b="1" i="1" dirty="0" smtClean="0">
                <a:latin typeface="Arial"/>
                <a:cs typeface="Arial"/>
              </a:rPr>
              <a:t> </a:t>
            </a:r>
            <a:endParaRPr lang="en-US" sz="2600" b="1" i="1" dirty="0">
              <a:latin typeface="Arial"/>
              <a:cs typeface="Arial"/>
            </a:endParaRPr>
          </a:p>
        </p:txBody>
      </p:sp>
      <p:sp>
        <p:nvSpPr>
          <p:cNvPr id="2281478" name="Rectangle 6"/>
          <p:cNvSpPr>
            <a:spLocks noChangeArrowheads="1"/>
          </p:cNvSpPr>
          <p:nvPr/>
        </p:nvSpPr>
        <p:spPr bwMode="auto">
          <a:xfrm>
            <a:off x="315913" y="1362075"/>
            <a:ext cx="8596312" cy="690563"/>
          </a:xfrm>
          <a:prstGeom prst="rect">
            <a:avLst/>
          </a:prstGeom>
          <a:noFill/>
          <a:ln w="9525">
            <a:noFill/>
            <a:miter lim="800000"/>
            <a:headEnd/>
            <a:tailEnd/>
          </a:ln>
        </p:spPr>
        <p:txBody>
          <a:bodyPr/>
          <a:lstStyle/>
          <a:p>
            <a:pPr marL="465138" indent="-465138" algn="ctr">
              <a:lnSpc>
                <a:spcPct val="90000"/>
              </a:lnSpc>
              <a:spcBef>
                <a:spcPct val="20000"/>
              </a:spcBef>
              <a:buClr>
                <a:srgbClr val="000000"/>
              </a:buClr>
            </a:pPr>
            <a:r>
              <a:rPr lang="en-US" sz="2400" i="0" dirty="0">
                <a:solidFill>
                  <a:srgbClr val="333399"/>
                </a:solidFill>
                <a:latin typeface="Eras Demi ITC" pitchFamily="34" charset="0"/>
                <a:cs typeface="Arial"/>
              </a:rPr>
              <a:t>	</a:t>
            </a:r>
            <a:r>
              <a:rPr lang="en-US" sz="3600" b="1" i="0" dirty="0" smtClean="0">
                <a:solidFill>
                  <a:srgbClr val="E0014A"/>
                </a:solidFill>
                <a:latin typeface="Eras Demi ITC" pitchFamily="34" charset="0"/>
                <a:cs typeface="Arial"/>
              </a:rPr>
              <a:t> </a:t>
            </a:r>
            <a:endParaRPr lang="en-US" sz="2800" dirty="0">
              <a:solidFill>
                <a:srgbClr val="000000"/>
              </a:solidFill>
              <a:latin typeface="Arial" charset="0"/>
              <a:cs typeface="Arial"/>
            </a:endParaRPr>
          </a:p>
        </p:txBody>
      </p:sp>
    </p:spTree>
    <p:extLst>
      <p:ext uri="{BB962C8B-B14F-4D97-AF65-F5344CB8AC3E}">
        <p14:creationId xmlns:p14="http://schemas.microsoft.com/office/powerpoint/2010/main" val="3727797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81478">
                                            <p:txEl>
                                              <p:pRg st="0" end="0"/>
                                            </p:txEl>
                                          </p:spTgt>
                                        </p:tgtEl>
                                        <p:attrNameLst>
                                          <p:attrName>style.visibility</p:attrName>
                                        </p:attrNameLst>
                                      </p:cBhvr>
                                      <p:to>
                                        <p:strVal val="visible"/>
                                      </p:to>
                                    </p:set>
                                    <p:animEffect transition="in" filter="dissolve">
                                      <p:cBhvr>
                                        <p:cTn id="7" dur="500"/>
                                        <p:tgtEl>
                                          <p:spTgt spid="2281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281474">
                                            <p:bg/>
                                          </p:spTgt>
                                        </p:tgtEl>
                                        <p:attrNameLst>
                                          <p:attrName>style.visibility</p:attrName>
                                        </p:attrNameLst>
                                      </p:cBhvr>
                                      <p:to>
                                        <p:strVal val="visible"/>
                                      </p:to>
                                    </p:set>
                                    <p:animEffect transition="in" filter="fade">
                                      <p:cBhvr>
                                        <p:cTn id="12" dur="1000"/>
                                        <p:tgtEl>
                                          <p:spTgt spid="2281474">
                                            <p:bg/>
                                          </p:spTgt>
                                        </p:tgtEl>
                                      </p:cBhvr>
                                    </p:animEffect>
                                    <p:anim calcmode="lin" valueType="num">
                                      <p:cBhvr>
                                        <p:cTn id="13" dur="1000" fill="hold"/>
                                        <p:tgtEl>
                                          <p:spTgt spid="2281474">
                                            <p:bg/>
                                          </p:spTgt>
                                        </p:tgtEl>
                                        <p:attrNameLst>
                                          <p:attrName>ppt_x</p:attrName>
                                        </p:attrNameLst>
                                      </p:cBhvr>
                                      <p:tavLst>
                                        <p:tav tm="0">
                                          <p:val>
                                            <p:strVal val="#ppt_x"/>
                                          </p:val>
                                        </p:tav>
                                        <p:tav tm="100000">
                                          <p:val>
                                            <p:strVal val="#ppt_x"/>
                                          </p:val>
                                        </p:tav>
                                      </p:tavLst>
                                    </p:anim>
                                    <p:anim calcmode="lin" valueType="num">
                                      <p:cBhvr>
                                        <p:cTn id="14" dur="1000" fill="hold"/>
                                        <p:tgtEl>
                                          <p:spTgt spid="2281474">
                                            <p:bg/>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281474">
                                            <p:txEl>
                                              <p:pRg st="0" end="0"/>
                                            </p:txEl>
                                          </p:spTgt>
                                        </p:tgtEl>
                                        <p:attrNameLst>
                                          <p:attrName>style.visibility</p:attrName>
                                        </p:attrNameLst>
                                      </p:cBhvr>
                                      <p:to>
                                        <p:strVal val="visible"/>
                                      </p:to>
                                    </p:set>
                                    <p:animEffect transition="in" filter="dissolve">
                                      <p:cBhvr>
                                        <p:cTn id="18" dur="500"/>
                                        <p:tgtEl>
                                          <p:spTgt spid="2281474">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81474">
                                            <p:txEl>
                                              <p:pRg st="1" end="1"/>
                                            </p:txEl>
                                          </p:spTgt>
                                        </p:tgtEl>
                                        <p:attrNameLst>
                                          <p:attrName>style.visibility</p:attrName>
                                        </p:attrNameLst>
                                      </p:cBhvr>
                                      <p:to>
                                        <p:strVal val="visible"/>
                                      </p:to>
                                    </p:set>
                                    <p:animEffect transition="in" filter="dissolve">
                                      <p:cBhvr>
                                        <p:cTn id="21" dur="500"/>
                                        <p:tgtEl>
                                          <p:spTgt spid="2281474">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81474">
                                            <p:txEl>
                                              <p:pRg st="2" end="2"/>
                                            </p:txEl>
                                          </p:spTgt>
                                        </p:tgtEl>
                                        <p:attrNameLst>
                                          <p:attrName>style.visibility</p:attrName>
                                        </p:attrNameLst>
                                      </p:cBhvr>
                                      <p:to>
                                        <p:strVal val="visible"/>
                                      </p:to>
                                    </p:set>
                                    <p:animEffect transition="in" filter="dissolve">
                                      <p:cBhvr>
                                        <p:cTn id="24" dur="500"/>
                                        <p:tgtEl>
                                          <p:spTgt spid="2281474">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81474">
                                            <p:txEl>
                                              <p:pRg st="3" end="3"/>
                                            </p:txEl>
                                          </p:spTgt>
                                        </p:tgtEl>
                                        <p:attrNameLst>
                                          <p:attrName>style.visibility</p:attrName>
                                        </p:attrNameLst>
                                      </p:cBhvr>
                                      <p:to>
                                        <p:strVal val="visible"/>
                                      </p:to>
                                    </p:set>
                                    <p:animEffect transition="in" filter="dissolve">
                                      <p:cBhvr>
                                        <p:cTn id="27" dur="500"/>
                                        <p:tgtEl>
                                          <p:spTgt spid="22814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474" grpId="0" build="p" animBg="1"/>
      <p:bldP spid="228147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croll"/>
          <p:cNvPicPr>
            <a:picLocks noChangeAspect="1" noChangeArrowheads="1"/>
          </p:cNvPicPr>
          <p:nvPr/>
        </p:nvPicPr>
        <p:blipFill>
          <a:blip r:embed="rId3" cstate="print"/>
          <a:srcRect/>
          <a:stretch>
            <a:fillRect/>
          </a:stretch>
        </p:blipFill>
        <p:spPr bwMode="auto">
          <a:xfrm>
            <a:off x="222250" y="308292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1379" name="Picture 3" descr="scroll"/>
          <p:cNvPicPr>
            <a:picLocks noChangeAspect="1" noChangeArrowheads="1"/>
          </p:cNvPicPr>
          <p:nvPr/>
        </p:nvPicPr>
        <p:blipFill>
          <a:blip r:embed="rId3" cstate="print"/>
          <a:srcRect/>
          <a:stretch>
            <a:fillRect/>
          </a:stretch>
        </p:blipFill>
        <p:spPr bwMode="auto">
          <a:xfrm>
            <a:off x="2905125" y="306387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1380" name="Rectangle 23"/>
          <p:cNvSpPr>
            <a:spLocks noGrp="1" noChangeArrowheads="1"/>
          </p:cNvSpPr>
          <p:nvPr>
            <p:ph type="title"/>
          </p:nvPr>
        </p:nvSpPr>
        <p:spPr/>
        <p:txBody>
          <a:bodyPr/>
          <a:lstStyle/>
          <a:p>
            <a:pPr eaLnBrk="1" hangingPunct="1"/>
            <a:r>
              <a:rPr lang="en-US" sz="5400" smtClean="0"/>
              <a:t>Christ’s Blood in Prophecy</a:t>
            </a:r>
          </a:p>
        </p:txBody>
      </p:sp>
      <p:sp>
        <p:nvSpPr>
          <p:cNvPr id="101381" name="Rectangle 4"/>
          <p:cNvSpPr>
            <a:spLocks noGrp="1" noChangeArrowheads="1"/>
          </p:cNvSpPr>
          <p:nvPr>
            <p:ph type="body" idx="4294967295"/>
          </p:nvPr>
        </p:nvSpPr>
        <p:spPr>
          <a:xfrm>
            <a:off x="0" y="1325563"/>
            <a:ext cx="8596313" cy="819150"/>
          </a:xfrm>
        </p:spPr>
        <p:txBody>
          <a:bodyPr/>
          <a:lstStyle/>
          <a:p>
            <a:pPr marL="38100" indent="-38100" algn="ctr" eaLnBrk="1" hangingPunct="1">
              <a:buFontTx/>
              <a:buNone/>
            </a:pPr>
            <a:r>
              <a:rPr lang="en-US" sz="2400" smtClean="0">
                <a:solidFill>
                  <a:schemeClr val="accent2"/>
                </a:solidFill>
                <a:latin typeface="Eras Bold ITC" pitchFamily="34" charset="0"/>
              </a:rPr>
              <a:t>	</a:t>
            </a:r>
            <a:r>
              <a:rPr lang="en-US" sz="4000" smtClean="0">
                <a:solidFill>
                  <a:schemeClr val="accent2"/>
                </a:solidFill>
                <a:latin typeface="Eras Bold ITC" pitchFamily="34" charset="0"/>
              </a:rPr>
              <a:t>Isaiah 53</a:t>
            </a:r>
          </a:p>
          <a:p>
            <a:pPr marL="38100" indent="-38100" algn="ctr" eaLnBrk="1" hangingPunct="1">
              <a:buFontTx/>
              <a:buNone/>
            </a:pPr>
            <a:endParaRPr lang="en-US" sz="2400" i="1" smtClean="0">
              <a:solidFill>
                <a:schemeClr val="accent2"/>
              </a:solidFill>
              <a:latin typeface="Eras Bold ITC" pitchFamily="34" charset="0"/>
            </a:endParaRPr>
          </a:p>
        </p:txBody>
      </p:sp>
      <p:sp>
        <p:nvSpPr>
          <p:cNvPr id="101382" name="Rectangle 5"/>
          <p:cNvSpPr>
            <a:spLocks noChangeArrowheads="1"/>
          </p:cNvSpPr>
          <p:nvPr/>
        </p:nvSpPr>
        <p:spPr bwMode="auto">
          <a:xfrm>
            <a:off x="381000" y="457200"/>
            <a:ext cx="8366125" cy="6096000"/>
          </a:xfrm>
          <a:prstGeom prst="rect">
            <a:avLst/>
          </a:prstGeom>
          <a:noFill/>
          <a:ln w="9525" algn="ctr">
            <a:noFill/>
            <a:miter lim="800000"/>
            <a:headEnd/>
            <a:tailEnd/>
          </a:ln>
        </p:spPr>
        <p:txBody>
          <a:bodyPr wrap="none" anchor="ctr"/>
          <a:lstStyle/>
          <a:p>
            <a:pPr algn="ctr"/>
            <a:endParaRPr lang="en-US">
              <a:solidFill>
                <a:srgbClr val="000000"/>
              </a:solidFill>
              <a:cs typeface="Arial"/>
            </a:endParaRPr>
          </a:p>
        </p:txBody>
      </p:sp>
      <p:sp>
        <p:nvSpPr>
          <p:cNvPr id="101383" name="Line 7"/>
          <p:cNvSpPr>
            <a:spLocks noChangeShapeType="1"/>
          </p:cNvSpPr>
          <p:nvPr/>
        </p:nvSpPr>
        <p:spPr bwMode="auto">
          <a:xfrm>
            <a:off x="1073150" y="3322638"/>
            <a:ext cx="7356475" cy="0"/>
          </a:xfrm>
          <a:prstGeom prst="line">
            <a:avLst/>
          </a:prstGeom>
          <a:noFill/>
          <a:ln w="57150">
            <a:solidFill>
              <a:schemeClr val="tx1"/>
            </a:solidFill>
            <a:round/>
            <a:headEnd/>
            <a:tailEnd/>
          </a:ln>
        </p:spPr>
        <p:txBody>
          <a:bodyPr/>
          <a:lstStyle/>
          <a:p>
            <a:endParaRPr lang="en-US">
              <a:solidFill>
                <a:srgbClr val="000000"/>
              </a:solidFill>
              <a:cs typeface="Arial"/>
            </a:endParaRPr>
          </a:p>
        </p:txBody>
      </p:sp>
      <p:sp>
        <p:nvSpPr>
          <p:cNvPr id="101384" name="Line 8"/>
          <p:cNvSpPr>
            <a:spLocks noChangeShapeType="1"/>
          </p:cNvSpPr>
          <p:nvPr/>
        </p:nvSpPr>
        <p:spPr bwMode="auto">
          <a:xfrm>
            <a:off x="8323263" y="3313113"/>
            <a:ext cx="0" cy="152400"/>
          </a:xfrm>
          <a:prstGeom prst="line">
            <a:avLst/>
          </a:prstGeom>
          <a:noFill/>
          <a:ln w="38100">
            <a:solidFill>
              <a:schemeClr val="tx1"/>
            </a:solidFill>
            <a:round/>
            <a:headEnd/>
            <a:tailEnd/>
          </a:ln>
        </p:spPr>
        <p:txBody>
          <a:bodyPr/>
          <a:lstStyle/>
          <a:p>
            <a:endParaRPr lang="en-US">
              <a:solidFill>
                <a:srgbClr val="000000"/>
              </a:solidFill>
              <a:cs typeface="Arial"/>
            </a:endParaRPr>
          </a:p>
        </p:txBody>
      </p:sp>
      <p:sp>
        <p:nvSpPr>
          <p:cNvPr id="101385" name="Text Box 9"/>
          <p:cNvSpPr txBox="1">
            <a:spLocks noChangeArrowheads="1"/>
          </p:cNvSpPr>
          <p:nvPr/>
        </p:nvSpPr>
        <p:spPr bwMode="auto">
          <a:xfrm>
            <a:off x="7866063" y="284162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solidFill>
                  <a:srgbClr val="000000"/>
                </a:solidFill>
                <a:latin typeface="Arial" charset="0"/>
                <a:cs typeface="Arial"/>
              </a:rPr>
              <a:t>30 AD</a:t>
            </a:r>
          </a:p>
        </p:txBody>
      </p:sp>
      <p:sp>
        <p:nvSpPr>
          <p:cNvPr id="101386" name="Text Box 10"/>
          <p:cNvSpPr txBox="1">
            <a:spLocks noChangeArrowheads="1"/>
          </p:cNvSpPr>
          <p:nvPr/>
        </p:nvSpPr>
        <p:spPr bwMode="auto">
          <a:xfrm>
            <a:off x="7713663" y="346710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solidFill>
                  <a:srgbClr val="000000"/>
                </a:solidFill>
                <a:latin typeface="Arial" charset="0"/>
                <a:cs typeface="Arial"/>
              </a:rPr>
              <a:t>Jesus’ Death</a:t>
            </a:r>
          </a:p>
        </p:txBody>
      </p:sp>
      <p:sp>
        <p:nvSpPr>
          <p:cNvPr id="101387" name="Text Box 11"/>
          <p:cNvSpPr txBox="1">
            <a:spLocks noChangeArrowheads="1"/>
          </p:cNvSpPr>
          <p:nvPr/>
        </p:nvSpPr>
        <p:spPr bwMode="auto">
          <a:xfrm>
            <a:off x="544513" y="3595688"/>
            <a:ext cx="1630362" cy="13112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rgbClr val="000000"/>
                </a:solidFill>
                <a:latin typeface="Arial" charset="0"/>
                <a:cs typeface="Arial"/>
              </a:rPr>
              <a:t>First five books of Bible written</a:t>
            </a:r>
          </a:p>
        </p:txBody>
      </p:sp>
      <p:sp>
        <p:nvSpPr>
          <p:cNvPr id="101388" name="Line 12"/>
          <p:cNvSpPr>
            <a:spLocks noChangeShapeType="1"/>
          </p:cNvSpPr>
          <p:nvPr/>
        </p:nvSpPr>
        <p:spPr bwMode="auto">
          <a:xfrm>
            <a:off x="1106488" y="3313113"/>
            <a:ext cx="0" cy="152400"/>
          </a:xfrm>
          <a:prstGeom prst="line">
            <a:avLst/>
          </a:prstGeom>
          <a:noFill/>
          <a:ln w="57150">
            <a:solidFill>
              <a:schemeClr val="tx1"/>
            </a:solidFill>
            <a:round/>
            <a:headEnd/>
            <a:tailEnd/>
          </a:ln>
        </p:spPr>
        <p:txBody>
          <a:bodyPr lIns="92075" tIns="46038" rIns="92075" bIns="46038" anchor="ctr"/>
          <a:lstStyle/>
          <a:p>
            <a:endParaRPr lang="en-US">
              <a:solidFill>
                <a:srgbClr val="000000"/>
              </a:solidFill>
              <a:cs typeface="Arial"/>
            </a:endParaRPr>
          </a:p>
        </p:txBody>
      </p:sp>
      <p:sp>
        <p:nvSpPr>
          <p:cNvPr id="101389" name="Text Box 13"/>
          <p:cNvSpPr txBox="1">
            <a:spLocks noChangeArrowheads="1"/>
          </p:cNvSpPr>
          <p:nvPr/>
        </p:nvSpPr>
        <p:spPr bwMode="auto">
          <a:xfrm>
            <a:off x="241300" y="2825750"/>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rgbClr val="000000"/>
                </a:solidFill>
                <a:latin typeface="Arial" charset="0"/>
                <a:cs typeface="Arial"/>
              </a:rPr>
              <a:t>1400 BC</a:t>
            </a:r>
          </a:p>
        </p:txBody>
      </p:sp>
      <p:sp>
        <p:nvSpPr>
          <p:cNvPr id="101390" name="Line 14"/>
          <p:cNvSpPr>
            <a:spLocks noChangeShapeType="1"/>
          </p:cNvSpPr>
          <p:nvPr/>
        </p:nvSpPr>
        <p:spPr bwMode="auto">
          <a:xfrm>
            <a:off x="4002088" y="3349625"/>
            <a:ext cx="0" cy="152400"/>
          </a:xfrm>
          <a:prstGeom prst="line">
            <a:avLst/>
          </a:prstGeom>
          <a:noFill/>
          <a:ln w="57150">
            <a:solidFill>
              <a:schemeClr val="tx1"/>
            </a:solidFill>
            <a:round/>
            <a:headEnd/>
            <a:tailEnd/>
          </a:ln>
        </p:spPr>
        <p:txBody>
          <a:bodyPr lIns="92075" tIns="46038" rIns="92075" bIns="46038" anchor="ctr"/>
          <a:lstStyle/>
          <a:p>
            <a:endParaRPr lang="en-US">
              <a:solidFill>
                <a:srgbClr val="000000"/>
              </a:solidFill>
              <a:cs typeface="Arial"/>
            </a:endParaRPr>
          </a:p>
        </p:txBody>
      </p:sp>
      <p:sp>
        <p:nvSpPr>
          <p:cNvPr id="101391" name="Text Box 15"/>
          <p:cNvSpPr txBox="1">
            <a:spLocks noChangeArrowheads="1"/>
          </p:cNvSpPr>
          <p:nvPr/>
        </p:nvSpPr>
        <p:spPr bwMode="auto">
          <a:xfrm>
            <a:off x="3136900" y="2862263"/>
            <a:ext cx="1795463" cy="3968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rgbClr val="000000"/>
                </a:solidFill>
                <a:latin typeface="Arial" charset="0"/>
                <a:cs typeface="Arial"/>
              </a:rPr>
              <a:t>750 BC</a:t>
            </a:r>
          </a:p>
        </p:txBody>
      </p:sp>
      <p:sp>
        <p:nvSpPr>
          <p:cNvPr id="101392" name="Text Box 16"/>
          <p:cNvSpPr txBox="1">
            <a:spLocks noChangeArrowheads="1"/>
          </p:cNvSpPr>
          <p:nvPr/>
        </p:nvSpPr>
        <p:spPr bwMode="auto">
          <a:xfrm>
            <a:off x="3249613" y="3617913"/>
            <a:ext cx="1517650" cy="1006475"/>
          </a:xfrm>
          <a:prstGeom prst="rect">
            <a:avLst/>
          </a:prstGeom>
          <a:noFill/>
          <a:ln w="57150">
            <a:noFill/>
            <a:miter lim="800000"/>
            <a:headEnd/>
            <a:tailEnd/>
          </a:ln>
        </p:spPr>
        <p:txBody>
          <a:bodyPr lIns="92075" tIns="46038" rIns="92075" bIns="46038">
            <a:spAutoFit/>
          </a:bodyPr>
          <a:lstStyle/>
          <a:p>
            <a:pPr algn="ctr" eaLnBrk="0" hangingPunct="0">
              <a:spcBef>
                <a:spcPct val="50000"/>
              </a:spcBef>
            </a:pPr>
            <a:r>
              <a:rPr lang="en-US" sz="2000" b="1" i="0">
                <a:solidFill>
                  <a:srgbClr val="000000"/>
                </a:solidFill>
                <a:latin typeface="Arial" charset="0"/>
                <a:cs typeface="Arial"/>
              </a:rPr>
              <a:t>Isaiah’s Prophecy written</a:t>
            </a:r>
          </a:p>
        </p:txBody>
      </p:sp>
      <p:sp>
        <p:nvSpPr>
          <p:cNvPr id="101393" name="Line 17"/>
          <p:cNvSpPr>
            <a:spLocks noChangeShapeType="1"/>
          </p:cNvSpPr>
          <p:nvPr/>
        </p:nvSpPr>
        <p:spPr bwMode="auto">
          <a:xfrm>
            <a:off x="7529513" y="3335338"/>
            <a:ext cx="0" cy="152400"/>
          </a:xfrm>
          <a:prstGeom prst="line">
            <a:avLst/>
          </a:prstGeom>
          <a:noFill/>
          <a:ln w="38100">
            <a:solidFill>
              <a:schemeClr val="tx1"/>
            </a:solidFill>
            <a:round/>
            <a:headEnd/>
            <a:tailEnd/>
          </a:ln>
        </p:spPr>
        <p:txBody>
          <a:bodyPr/>
          <a:lstStyle/>
          <a:p>
            <a:endParaRPr lang="en-US">
              <a:solidFill>
                <a:srgbClr val="000000"/>
              </a:solidFill>
              <a:cs typeface="Arial"/>
            </a:endParaRPr>
          </a:p>
        </p:txBody>
      </p:sp>
      <p:sp>
        <p:nvSpPr>
          <p:cNvPr id="101394" name="Text Box 18"/>
          <p:cNvSpPr txBox="1">
            <a:spLocks noChangeArrowheads="1"/>
          </p:cNvSpPr>
          <p:nvPr/>
        </p:nvSpPr>
        <p:spPr bwMode="auto">
          <a:xfrm>
            <a:off x="7072313" y="2847975"/>
            <a:ext cx="1066800" cy="396875"/>
          </a:xfrm>
          <a:prstGeom prst="rect">
            <a:avLst/>
          </a:prstGeom>
          <a:noFill/>
          <a:ln w="9525">
            <a:noFill/>
            <a:miter lim="800000"/>
            <a:headEnd/>
            <a:tailEnd/>
          </a:ln>
        </p:spPr>
        <p:txBody>
          <a:bodyPr>
            <a:spAutoFit/>
          </a:bodyPr>
          <a:lstStyle/>
          <a:p>
            <a:pPr algn="ctr" eaLnBrk="0" hangingPunct="0">
              <a:spcBef>
                <a:spcPct val="50000"/>
              </a:spcBef>
            </a:pPr>
            <a:r>
              <a:rPr lang="en-US" sz="2000" b="1" i="0">
                <a:solidFill>
                  <a:srgbClr val="000000"/>
                </a:solidFill>
                <a:latin typeface="Arial" charset="0"/>
                <a:cs typeface="Arial"/>
              </a:rPr>
              <a:t>0 AD</a:t>
            </a:r>
          </a:p>
        </p:txBody>
      </p:sp>
      <p:sp>
        <p:nvSpPr>
          <p:cNvPr id="101395" name="Text Box 19"/>
          <p:cNvSpPr txBox="1">
            <a:spLocks noChangeArrowheads="1"/>
          </p:cNvSpPr>
          <p:nvPr/>
        </p:nvSpPr>
        <p:spPr bwMode="auto">
          <a:xfrm>
            <a:off x="6919913" y="3473450"/>
            <a:ext cx="1200150" cy="581025"/>
          </a:xfrm>
          <a:prstGeom prst="rect">
            <a:avLst/>
          </a:prstGeom>
          <a:noFill/>
          <a:ln w="9525">
            <a:noFill/>
            <a:miter lim="800000"/>
            <a:headEnd/>
            <a:tailEnd/>
          </a:ln>
        </p:spPr>
        <p:txBody>
          <a:bodyPr>
            <a:spAutoFit/>
          </a:bodyPr>
          <a:lstStyle/>
          <a:p>
            <a:pPr algn="ctr" eaLnBrk="0" hangingPunct="0">
              <a:spcBef>
                <a:spcPct val="50000"/>
              </a:spcBef>
            </a:pPr>
            <a:r>
              <a:rPr lang="en-US" sz="1600" b="1" i="0">
                <a:solidFill>
                  <a:srgbClr val="000000"/>
                </a:solidFill>
                <a:latin typeface="Arial" charset="0"/>
                <a:cs typeface="Arial"/>
              </a:rPr>
              <a:t>Jesus’ Birth</a:t>
            </a:r>
          </a:p>
        </p:txBody>
      </p:sp>
      <p:sp>
        <p:nvSpPr>
          <p:cNvPr id="2279444" name="AutoShape 20"/>
          <p:cNvSpPr>
            <a:spLocks noChangeArrowheads="1"/>
          </p:cNvSpPr>
          <p:nvPr/>
        </p:nvSpPr>
        <p:spPr bwMode="auto">
          <a:xfrm flipH="1">
            <a:off x="3098800" y="2106613"/>
            <a:ext cx="4722813" cy="800100"/>
          </a:xfrm>
          <a:prstGeom prst="curvedDownArrow">
            <a:avLst>
              <a:gd name="adj1" fmla="val 74195"/>
              <a:gd name="adj2" fmla="val 192250"/>
              <a:gd name="adj3" fmla="val 33333"/>
            </a:avLst>
          </a:prstGeom>
          <a:solidFill>
            <a:srgbClr val="FF0000"/>
          </a:solidFill>
          <a:ln>
            <a:headEnd/>
            <a:tailEnd/>
          </a:ln>
          <a:effectLst>
            <a:outerShdw blurRad="50800" dist="1016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2279445" name="Rectangle 21"/>
          <p:cNvSpPr>
            <a:spLocks noChangeArrowheads="1"/>
          </p:cNvSpPr>
          <p:nvPr/>
        </p:nvSpPr>
        <p:spPr bwMode="auto">
          <a:xfrm>
            <a:off x="5429250" y="4532313"/>
            <a:ext cx="2233613" cy="1387475"/>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flatTx/>
          </a:bodyPr>
          <a:lstStyle/>
          <a:p>
            <a:pPr algn="ctr">
              <a:defRPr/>
            </a:pPr>
            <a:r>
              <a:rPr lang="en-US" sz="2800" b="1" i="0">
                <a:solidFill>
                  <a:srgbClr val="FFFFFF"/>
                </a:solidFill>
                <a:effectLst>
                  <a:outerShdw blurRad="38100" dist="38100" dir="2700000" algn="tl">
                    <a:srgbClr val="000000"/>
                  </a:outerShdw>
                </a:effectLst>
                <a:latin typeface="Arial" charset="0"/>
                <a:cs typeface="Arial"/>
              </a:rPr>
              <a:t>750 years before Christ!</a:t>
            </a:r>
          </a:p>
        </p:txBody>
      </p:sp>
      <p:pic>
        <p:nvPicPr>
          <p:cNvPr id="101402" name="Picture 22" descr="crux"/>
          <p:cNvPicPr>
            <a:picLocks noChangeAspect="1" noChangeArrowheads="1"/>
          </p:cNvPicPr>
          <p:nvPr/>
        </p:nvPicPr>
        <p:blipFill>
          <a:blip r:embed="rId4" cstate="print"/>
          <a:srcRect/>
          <a:stretch>
            <a:fillRect/>
          </a:stretch>
        </p:blipFill>
        <p:spPr bwMode="auto">
          <a:xfrm>
            <a:off x="7662863" y="3989388"/>
            <a:ext cx="1352550" cy="1825625"/>
          </a:xfrm>
          <a:prstGeom prst="rect">
            <a:avLst/>
          </a:prstGeom>
          <a:noFill/>
          <a:ln w="9525">
            <a:noFill/>
            <a:miter lim="800000"/>
            <a:headEnd/>
            <a:tailEnd/>
          </a:ln>
        </p:spPr>
      </p:pic>
    </p:spTree>
    <p:extLst>
      <p:ext uri="{BB962C8B-B14F-4D97-AF65-F5344CB8AC3E}">
        <p14:creationId xmlns:p14="http://schemas.microsoft.com/office/powerpoint/2010/main" val="180726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79444"/>
                                        </p:tgtEl>
                                        <p:attrNameLst>
                                          <p:attrName>style.visibility</p:attrName>
                                        </p:attrNameLst>
                                      </p:cBhvr>
                                      <p:to>
                                        <p:strVal val="visible"/>
                                      </p:to>
                                    </p:set>
                                    <p:animEffect transition="in" filter="wipe(right)">
                                      <p:cBhvr>
                                        <p:cTn id="7" dur="500"/>
                                        <p:tgtEl>
                                          <p:spTgt spid="2279444"/>
                                        </p:tgtEl>
                                      </p:cBhvr>
                                    </p:animEffect>
                                  </p:childTnLst>
                                </p:cTn>
                              </p:par>
                              <p:par>
                                <p:cTn id="8" presetID="42" presetClass="entr" presetSubtype="0" fill="hold" nodeType="withEffect">
                                  <p:stCondLst>
                                    <p:cond delay="0"/>
                                  </p:stCondLst>
                                  <p:childTnLst>
                                    <p:set>
                                      <p:cBhvr>
                                        <p:cTn id="9" dur="1" fill="hold">
                                          <p:stCondLst>
                                            <p:cond delay="0"/>
                                          </p:stCondLst>
                                        </p:cTn>
                                        <p:tgtEl>
                                          <p:spTgt spid="2279445"/>
                                        </p:tgtEl>
                                        <p:attrNameLst>
                                          <p:attrName>style.visibility</p:attrName>
                                        </p:attrNameLst>
                                      </p:cBhvr>
                                      <p:to>
                                        <p:strVal val="visible"/>
                                      </p:to>
                                    </p:set>
                                    <p:animEffect transition="in" filter="fade">
                                      <p:cBhvr>
                                        <p:cTn id="10" dur="1000"/>
                                        <p:tgtEl>
                                          <p:spTgt spid="2279445"/>
                                        </p:tgtEl>
                                      </p:cBhvr>
                                    </p:animEffect>
                                    <p:anim calcmode="lin" valueType="num">
                                      <p:cBhvr>
                                        <p:cTn id="11" dur="1000" fill="hold"/>
                                        <p:tgtEl>
                                          <p:spTgt spid="2279445"/>
                                        </p:tgtEl>
                                        <p:attrNameLst>
                                          <p:attrName>ppt_x</p:attrName>
                                        </p:attrNameLst>
                                      </p:cBhvr>
                                      <p:tavLst>
                                        <p:tav tm="0">
                                          <p:val>
                                            <p:strVal val="#ppt_x"/>
                                          </p:val>
                                        </p:tav>
                                        <p:tav tm="100000">
                                          <p:val>
                                            <p:strVal val="#ppt_x"/>
                                          </p:val>
                                        </p:tav>
                                      </p:tavLst>
                                    </p:anim>
                                    <p:anim calcmode="lin" valueType="num">
                                      <p:cBhvr>
                                        <p:cTn id="12" dur="1000" fill="hold"/>
                                        <p:tgtEl>
                                          <p:spTgt spid="22794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668338" y="422274"/>
            <a:ext cx="5002213" cy="8139113"/>
          </a:xfrm>
          <a:prstGeom prst="ellipse">
            <a:avLst/>
          </a:prstGeom>
          <a:gradFill rotWithShape="1">
            <a:gsLst>
              <a:gs pos="0">
                <a:srgbClr val="FF1414"/>
              </a:gs>
              <a:gs pos="100000">
                <a:srgbClr val="FF0000">
                  <a:alpha val="0"/>
                </a:srgbClr>
              </a:gs>
            </a:gsLst>
            <a:path path="shape">
              <a:fillToRect l="50000" t="50000" r="50000" b="50000"/>
            </a:path>
          </a:gradFill>
          <a:ln w="9525" algn="ctr">
            <a:noFill/>
            <a:round/>
            <a:headEnd/>
            <a:tailEnd/>
          </a:ln>
        </p:spPr>
        <p:txBody>
          <a:bodyPr wrap="none" anchor="ctr"/>
          <a:lstStyle/>
          <a:p>
            <a:pPr algn="ctr"/>
            <a:endParaRPr lang="en-US" sz="4800" b="1" i="0">
              <a:solidFill>
                <a:srgbClr val="FF0000"/>
              </a:solidFill>
              <a:cs typeface="Arial"/>
            </a:endParaRPr>
          </a:p>
        </p:txBody>
      </p:sp>
      <p:sp>
        <p:nvSpPr>
          <p:cNvPr id="105476" name="Rectangle 42"/>
          <p:cNvSpPr>
            <a:spLocks noGrp="1" noChangeArrowheads="1"/>
          </p:cNvSpPr>
          <p:nvPr>
            <p:ph type="title"/>
          </p:nvPr>
        </p:nvSpPr>
        <p:spPr/>
        <p:txBody>
          <a:bodyPr/>
          <a:lstStyle/>
          <a:p>
            <a:pPr eaLnBrk="1" hangingPunct="1"/>
            <a:r>
              <a:rPr lang="en-US" sz="5400" smtClean="0"/>
              <a:t>The Lamb of God - </a:t>
            </a:r>
            <a:r>
              <a:rPr lang="en-US" sz="5400" smtClean="0">
                <a:solidFill>
                  <a:srgbClr val="E0014A"/>
                </a:solidFill>
              </a:rPr>
              <a:t>Ransomed</a:t>
            </a:r>
          </a:p>
        </p:txBody>
      </p:sp>
      <p:pic>
        <p:nvPicPr>
          <p:cNvPr id="105478" name="Picture 36" descr="christ on cross"/>
          <p:cNvPicPr>
            <a:picLocks noChangeAspect="1" noChangeArrowheads="1"/>
          </p:cNvPicPr>
          <p:nvPr/>
        </p:nvPicPr>
        <p:blipFill>
          <a:blip r:embed="rId3" cstate="print">
            <a:clrChange>
              <a:clrFrom>
                <a:srgbClr val="FFFFFF"/>
              </a:clrFrom>
              <a:clrTo>
                <a:srgbClr val="FFFFFF">
                  <a:alpha val="0"/>
                </a:srgbClr>
              </a:clrTo>
            </a:clrChange>
            <a:lum bright="24000" contrast="24000"/>
          </a:blip>
          <a:srcRect/>
          <a:stretch>
            <a:fillRect/>
          </a:stretch>
        </p:blipFill>
        <p:spPr bwMode="auto">
          <a:xfrm>
            <a:off x="712788" y="3794125"/>
            <a:ext cx="2132012" cy="1395413"/>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7653" name="Rectangle 37"/>
          <p:cNvSpPr>
            <a:spLocks noChangeArrowheads="1"/>
          </p:cNvSpPr>
          <p:nvPr/>
        </p:nvSpPr>
        <p:spPr bwMode="auto">
          <a:xfrm>
            <a:off x="3131479" y="3682613"/>
            <a:ext cx="16652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cs typeface="Arial"/>
              </a:rPr>
              <a:t>Mt. 26:28</a:t>
            </a:r>
          </a:p>
        </p:txBody>
      </p:sp>
      <p:sp>
        <p:nvSpPr>
          <p:cNvPr id="2287654" name="Rectangle 38"/>
          <p:cNvSpPr>
            <a:spLocks noChangeArrowheads="1"/>
          </p:cNvSpPr>
          <p:nvPr/>
        </p:nvSpPr>
        <p:spPr bwMode="auto">
          <a:xfrm>
            <a:off x="3101975" y="1268413"/>
            <a:ext cx="1665288"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cs typeface="Arial"/>
              </a:rPr>
              <a:t>Mt. 20:28</a:t>
            </a:r>
          </a:p>
        </p:txBody>
      </p:sp>
      <p:sp>
        <p:nvSpPr>
          <p:cNvPr id="2287656" name="Text Box 40"/>
          <p:cNvSpPr txBox="1">
            <a:spLocks noChangeArrowheads="1"/>
          </p:cNvSpPr>
          <p:nvPr/>
        </p:nvSpPr>
        <p:spPr bwMode="auto">
          <a:xfrm>
            <a:off x="3079749" y="4316259"/>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tabLst>
                <a:tab pos="3378200" algn="l"/>
              </a:tabLst>
            </a:pPr>
            <a:r>
              <a:rPr lang="en-US" sz="2800" dirty="0">
                <a:solidFill>
                  <a:srgbClr val="FFFFFF"/>
                </a:solidFill>
                <a:cs typeface="Arial"/>
              </a:rPr>
              <a:t>for this is My </a:t>
            </a:r>
            <a:r>
              <a:rPr lang="en-US" sz="2800" u="sng" dirty="0">
                <a:solidFill>
                  <a:srgbClr val="FFFFFF"/>
                </a:solidFill>
                <a:cs typeface="Arial"/>
              </a:rPr>
              <a:t>blood</a:t>
            </a:r>
            <a:r>
              <a:rPr lang="en-US" sz="2800" dirty="0">
                <a:solidFill>
                  <a:srgbClr val="FFFFFF"/>
                </a:solidFill>
                <a:cs typeface="Arial"/>
              </a:rPr>
              <a:t> of the covenant, which is </a:t>
            </a:r>
            <a:r>
              <a:rPr lang="en-US" sz="2800" u="sng" dirty="0">
                <a:solidFill>
                  <a:srgbClr val="FFFFFF"/>
                </a:solidFill>
                <a:cs typeface="Arial"/>
              </a:rPr>
              <a:t>poured out for many  </a:t>
            </a:r>
            <a:r>
              <a:rPr lang="en-US" sz="2800" u="sng" dirty="0">
                <a:solidFill>
                  <a:srgbClr val="FFFF00"/>
                </a:solidFill>
                <a:latin typeface="Eras Bold ITC" pitchFamily="34" charset="0"/>
                <a:cs typeface="Arial"/>
              </a:rPr>
              <a:t>for </a:t>
            </a:r>
            <a:r>
              <a:rPr lang="en-US" sz="2800" b="1" u="sng" dirty="0">
                <a:solidFill>
                  <a:srgbClr val="FFFF00"/>
                </a:solidFill>
                <a:latin typeface="Eras Bold ITC" pitchFamily="34" charset="0"/>
                <a:cs typeface="Arial"/>
              </a:rPr>
              <a:t>forgiveness of sins.</a:t>
            </a:r>
          </a:p>
        </p:txBody>
      </p:sp>
      <p:sp>
        <p:nvSpPr>
          <p:cNvPr id="2287657" name="Text Box 41"/>
          <p:cNvSpPr txBox="1">
            <a:spLocks noChangeArrowheads="1"/>
          </p:cNvSpPr>
          <p:nvPr/>
        </p:nvSpPr>
        <p:spPr bwMode="auto">
          <a:xfrm>
            <a:off x="3079750" y="1709738"/>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nSpc>
                <a:spcPct val="85000"/>
              </a:lnSpc>
            </a:pPr>
            <a:r>
              <a:rPr lang="en-US" sz="2800" dirty="0">
                <a:solidFill>
                  <a:srgbClr val="FFFFFF"/>
                </a:solidFill>
                <a:cs typeface="Arial"/>
              </a:rPr>
              <a:t>the Son of Man did not come to be served, but to serve, and </a:t>
            </a:r>
            <a:r>
              <a:rPr lang="en-US" sz="2800" u="sng" dirty="0">
                <a:solidFill>
                  <a:srgbClr val="FFFFFF"/>
                </a:solidFill>
                <a:cs typeface="Arial"/>
              </a:rPr>
              <a:t>to give His life a </a:t>
            </a:r>
            <a:r>
              <a:rPr lang="en-US" sz="2800" b="1" u="sng" dirty="0">
                <a:solidFill>
                  <a:srgbClr val="FFFF00"/>
                </a:solidFill>
                <a:latin typeface="Eras Bold ITC" pitchFamily="34" charset="0"/>
                <a:cs typeface="Arial"/>
              </a:rPr>
              <a:t>ransom</a:t>
            </a:r>
            <a:r>
              <a:rPr lang="en-US" sz="2800" dirty="0">
                <a:solidFill>
                  <a:srgbClr val="FFFFFF"/>
                </a:solidFill>
                <a:cs typeface="Arial"/>
              </a:rPr>
              <a:t> for many</a:t>
            </a:r>
            <a:endParaRPr lang="en-US" sz="4800" dirty="0">
              <a:solidFill>
                <a:srgbClr val="FFFFFF"/>
              </a:solidFill>
              <a:cs typeface="Arial"/>
            </a:endParaRPr>
          </a:p>
        </p:txBody>
      </p:sp>
      <p:grpSp>
        <p:nvGrpSpPr>
          <p:cNvPr id="42" name="Group 43"/>
          <p:cNvGrpSpPr/>
          <p:nvPr/>
        </p:nvGrpSpPr>
        <p:grpSpPr>
          <a:xfrm>
            <a:off x="654050" y="1729248"/>
            <a:ext cx="2192338" cy="1806115"/>
            <a:chOff x="654050" y="1729248"/>
            <a:chExt cx="2192338" cy="1806115"/>
          </a:xfrm>
        </p:grpSpPr>
        <p:sp>
          <p:nvSpPr>
            <p:cNvPr id="43" name="Freeform 6"/>
            <p:cNvSpPr>
              <a:spLocks/>
            </p:cNvSpPr>
            <p:nvPr/>
          </p:nvSpPr>
          <p:spPr bwMode="auto">
            <a:xfrm>
              <a:off x="714668" y="3282868"/>
              <a:ext cx="414221" cy="134664"/>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44" name="Freeform 7"/>
            <p:cNvSpPr>
              <a:spLocks/>
            </p:cNvSpPr>
            <p:nvPr/>
          </p:nvSpPr>
          <p:spPr bwMode="auto">
            <a:xfrm>
              <a:off x="654050" y="3363667"/>
              <a:ext cx="548926" cy="171696"/>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45" name="Freeform 8"/>
            <p:cNvSpPr>
              <a:spLocks/>
            </p:cNvSpPr>
            <p:nvPr/>
          </p:nvSpPr>
          <p:spPr bwMode="auto">
            <a:xfrm>
              <a:off x="2391756" y="2629749"/>
              <a:ext cx="454632" cy="154863"/>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pic>
          <p:nvPicPr>
            <p:cNvPr id="46" name="Picture 2"/>
            <p:cNvPicPr>
              <a:picLocks noChangeAspect="1" noChangeArrowheads="1"/>
            </p:cNvPicPr>
            <p:nvPr/>
          </p:nvPicPr>
          <p:blipFill>
            <a:blip r:embed="rId4" cstate="print"/>
            <a:srcRect/>
            <a:stretch>
              <a:fillRect/>
            </a:stretch>
          </p:blipFill>
          <p:spPr bwMode="auto">
            <a:xfrm>
              <a:off x="1075865" y="1729248"/>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grpSp>
    </p:spTree>
    <p:extLst>
      <p:ext uri="{BB962C8B-B14F-4D97-AF65-F5344CB8AC3E}">
        <p14:creationId xmlns:p14="http://schemas.microsoft.com/office/powerpoint/2010/main" val="2756155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87654"/>
                                        </p:tgtEl>
                                        <p:attrNameLst>
                                          <p:attrName>style.visibility</p:attrName>
                                        </p:attrNameLst>
                                      </p:cBhvr>
                                      <p:to>
                                        <p:strVal val="visible"/>
                                      </p:to>
                                    </p:set>
                                    <p:animEffect transition="in" filter="fade">
                                      <p:cBhvr>
                                        <p:cTn id="7" dur="1000"/>
                                        <p:tgtEl>
                                          <p:spTgt spid="2287654"/>
                                        </p:tgtEl>
                                      </p:cBhvr>
                                    </p:animEffect>
                                    <p:anim calcmode="lin" valueType="num">
                                      <p:cBhvr>
                                        <p:cTn id="8" dur="1000" fill="hold"/>
                                        <p:tgtEl>
                                          <p:spTgt spid="2287654"/>
                                        </p:tgtEl>
                                        <p:attrNameLst>
                                          <p:attrName>ppt_x</p:attrName>
                                        </p:attrNameLst>
                                      </p:cBhvr>
                                      <p:tavLst>
                                        <p:tav tm="0">
                                          <p:val>
                                            <p:strVal val="#ppt_x"/>
                                          </p:val>
                                        </p:tav>
                                        <p:tav tm="100000">
                                          <p:val>
                                            <p:strVal val="#ppt_x"/>
                                          </p:val>
                                        </p:tav>
                                      </p:tavLst>
                                    </p:anim>
                                    <p:anim calcmode="lin" valueType="num">
                                      <p:cBhvr>
                                        <p:cTn id="9" dur="1000" fill="hold"/>
                                        <p:tgtEl>
                                          <p:spTgt spid="22876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87657">
                                            <p:bg/>
                                          </p:spTgt>
                                        </p:tgtEl>
                                        <p:attrNameLst>
                                          <p:attrName>style.visibility</p:attrName>
                                        </p:attrNameLst>
                                      </p:cBhvr>
                                      <p:to>
                                        <p:strVal val="visible"/>
                                      </p:to>
                                    </p:set>
                                    <p:animEffect transition="in" filter="fade">
                                      <p:cBhvr>
                                        <p:cTn id="13" dur="1000"/>
                                        <p:tgtEl>
                                          <p:spTgt spid="2287657">
                                            <p:bg/>
                                          </p:spTgt>
                                        </p:tgtEl>
                                      </p:cBhvr>
                                    </p:animEffect>
                                    <p:anim calcmode="lin" valueType="num">
                                      <p:cBhvr>
                                        <p:cTn id="14" dur="1000" fill="hold"/>
                                        <p:tgtEl>
                                          <p:spTgt spid="2287657">
                                            <p:bg/>
                                          </p:spTgt>
                                        </p:tgtEl>
                                        <p:attrNameLst>
                                          <p:attrName>ppt_x</p:attrName>
                                        </p:attrNameLst>
                                      </p:cBhvr>
                                      <p:tavLst>
                                        <p:tav tm="0">
                                          <p:val>
                                            <p:strVal val="#ppt_x"/>
                                          </p:val>
                                        </p:tav>
                                        <p:tav tm="100000">
                                          <p:val>
                                            <p:strVal val="#ppt_x"/>
                                          </p:val>
                                        </p:tav>
                                      </p:tavLst>
                                    </p:anim>
                                    <p:anim calcmode="lin" valueType="num">
                                      <p:cBhvr>
                                        <p:cTn id="15" dur="1000" fill="hold"/>
                                        <p:tgtEl>
                                          <p:spTgt spid="2287657">
                                            <p:bg/>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287657">
                                            <p:txEl>
                                              <p:pRg st="0" end="0"/>
                                            </p:txEl>
                                          </p:spTgt>
                                        </p:tgtEl>
                                        <p:attrNameLst>
                                          <p:attrName>style.visibility</p:attrName>
                                        </p:attrNameLst>
                                      </p:cBhvr>
                                      <p:to>
                                        <p:strVal val="visible"/>
                                      </p:to>
                                    </p:set>
                                    <p:animEffect transition="in" filter="fade">
                                      <p:cBhvr>
                                        <p:cTn id="19" dur="1000"/>
                                        <p:tgtEl>
                                          <p:spTgt spid="2287657">
                                            <p:txEl>
                                              <p:pRg st="0" end="0"/>
                                            </p:txEl>
                                          </p:spTgt>
                                        </p:tgtEl>
                                      </p:cBhvr>
                                    </p:animEffect>
                                    <p:anim calcmode="lin" valueType="num">
                                      <p:cBhvr>
                                        <p:cTn id="20" dur="1000" fill="hold"/>
                                        <p:tgtEl>
                                          <p:spTgt spid="228765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2876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287653"/>
                                        </p:tgtEl>
                                        <p:attrNameLst>
                                          <p:attrName>style.visibility</p:attrName>
                                        </p:attrNameLst>
                                      </p:cBhvr>
                                      <p:to>
                                        <p:strVal val="visible"/>
                                      </p:to>
                                    </p:set>
                                    <p:animEffect transition="in" filter="fade">
                                      <p:cBhvr>
                                        <p:cTn id="26" dur="1000"/>
                                        <p:tgtEl>
                                          <p:spTgt spid="2287653"/>
                                        </p:tgtEl>
                                      </p:cBhvr>
                                    </p:animEffect>
                                    <p:anim calcmode="lin" valueType="num">
                                      <p:cBhvr>
                                        <p:cTn id="27" dur="1000" fill="hold"/>
                                        <p:tgtEl>
                                          <p:spTgt spid="2287653"/>
                                        </p:tgtEl>
                                        <p:attrNameLst>
                                          <p:attrName>ppt_x</p:attrName>
                                        </p:attrNameLst>
                                      </p:cBhvr>
                                      <p:tavLst>
                                        <p:tav tm="0">
                                          <p:val>
                                            <p:strVal val="#ppt_x"/>
                                          </p:val>
                                        </p:tav>
                                        <p:tav tm="100000">
                                          <p:val>
                                            <p:strVal val="#ppt_x"/>
                                          </p:val>
                                        </p:tav>
                                      </p:tavLst>
                                    </p:anim>
                                    <p:anim calcmode="lin" valueType="num">
                                      <p:cBhvr>
                                        <p:cTn id="28" dur="1000" fill="hold"/>
                                        <p:tgtEl>
                                          <p:spTgt spid="228765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2287656">
                                            <p:bg/>
                                          </p:spTgt>
                                        </p:tgtEl>
                                        <p:attrNameLst>
                                          <p:attrName>style.visibility</p:attrName>
                                        </p:attrNameLst>
                                      </p:cBhvr>
                                      <p:to>
                                        <p:strVal val="visible"/>
                                      </p:to>
                                    </p:set>
                                    <p:animEffect transition="in" filter="fade">
                                      <p:cBhvr>
                                        <p:cTn id="32" dur="1000"/>
                                        <p:tgtEl>
                                          <p:spTgt spid="2287656">
                                            <p:bg/>
                                          </p:spTgt>
                                        </p:tgtEl>
                                      </p:cBhvr>
                                    </p:animEffect>
                                    <p:anim calcmode="lin" valueType="num">
                                      <p:cBhvr>
                                        <p:cTn id="33" dur="1000" fill="hold"/>
                                        <p:tgtEl>
                                          <p:spTgt spid="2287656">
                                            <p:bg/>
                                          </p:spTgt>
                                        </p:tgtEl>
                                        <p:attrNameLst>
                                          <p:attrName>ppt_x</p:attrName>
                                        </p:attrNameLst>
                                      </p:cBhvr>
                                      <p:tavLst>
                                        <p:tav tm="0">
                                          <p:val>
                                            <p:strVal val="#ppt_x"/>
                                          </p:val>
                                        </p:tav>
                                        <p:tav tm="100000">
                                          <p:val>
                                            <p:strVal val="#ppt_x"/>
                                          </p:val>
                                        </p:tav>
                                      </p:tavLst>
                                    </p:anim>
                                    <p:anim calcmode="lin" valueType="num">
                                      <p:cBhvr>
                                        <p:cTn id="34" dur="1000" fill="hold"/>
                                        <p:tgtEl>
                                          <p:spTgt spid="2287656">
                                            <p:bg/>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2287656">
                                            <p:txEl>
                                              <p:pRg st="0" end="0"/>
                                            </p:txEl>
                                          </p:spTgt>
                                        </p:tgtEl>
                                        <p:attrNameLst>
                                          <p:attrName>style.visibility</p:attrName>
                                        </p:attrNameLst>
                                      </p:cBhvr>
                                      <p:to>
                                        <p:strVal val="visible"/>
                                      </p:to>
                                    </p:set>
                                    <p:animEffect transition="in" filter="fade">
                                      <p:cBhvr>
                                        <p:cTn id="38" dur="1000"/>
                                        <p:tgtEl>
                                          <p:spTgt spid="2287656">
                                            <p:txEl>
                                              <p:pRg st="0" end="0"/>
                                            </p:txEl>
                                          </p:spTgt>
                                        </p:tgtEl>
                                      </p:cBhvr>
                                    </p:animEffect>
                                    <p:anim calcmode="lin" valueType="num">
                                      <p:cBhvr>
                                        <p:cTn id="39" dur="1000" fill="hold"/>
                                        <p:tgtEl>
                                          <p:spTgt spid="228765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2876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653" grpId="0"/>
      <p:bldP spid="2287654" grpId="0"/>
      <p:bldP spid="2287656" grpId="0" build="p" animBg="1"/>
      <p:bldP spid="2287657"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9666" name="Picture 2" descr="j0275764"/>
          <p:cNvPicPr>
            <a:picLocks noChangeAspect="1" noChangeArrowheads="1"/>
          </p:cNvPicPr>
          <p:nvPr/>
        </p:nvPicPr>
        <p:blipFill>
          <a:blip r:embed="rId3" cstate="print"/>
          <a:srcRect/>
          <a:stretch>
            <a:fillRect/>
          </a:stretch>
        </p:blipFill>
        <p:spPr bwMode="auto">
          <a:xfrm>
            <a:off x="1927225" y="2066925"/>
            <a:ext cx="1905000" cy="20145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6500" name="Text Box 5"/>
          <p:cNvSpPr txBox="1">
            <a:spLocks noChangeArrowheads="1"/>
          </p:cNvSpPr>
          <p:nvPr/>
        </p:nvSpPr>
        <p:spPr bwMode="auto">
          <a:xfrm>
            <a:off x="307975" y="5978525"/>
            <a:ext cx="8366125" cy="427038"/>
          </a:xfrm>
          <a:prstGeom prst="rect">
            <a:avLst/>
          </a:prstGeom>
          <a:noFill/>
          <a:ln w="9525" algn="ctr">
            <a:noFill/>
            <a:miter lim="800000"/>
            <a:headEnd/>
            <a:tailEnd/>
          </a:ln>
        </p:spPr>
        <p:txBody>
          <a:bodyPr>
            <a:spAutoFit/>
          </a:bodyPr>
          <a:lstStyle/>
          <a:p>
            <a:pPr algn="ctr">
              <a:spcBef>
                <a:spcPct val="50000"/>
              </a:spcBef>
            </a:pPr>
            <a:r>
              <a:rPr lang="en-US" sz="2200" b="1" i="0" dirty="0" err="1">
                <a:solidFill>
                  <a:srgbClr val="997934"/>
                </a:solidFill>
                <a:cs typeface="Arial"/>
              </a:rPr>
              <a:t>Heb</a:t>
            </a:r>
            <a:r>
              <a:rPr lang="en-US" sz="2200" b="1" i="0" dirty="0">
                <a:solidFill>
                  <a:srgbClr val="997934"/>
                </a:solidFill>
                <a:cs typeface="Arial"/>
              </a:rPr>
              <a:t> 9:22</a:t>
            </a:r>
            <a:r>
              <a:rPr lang="en-US" sz="2200" b="1" i="0" dirty="0">
                <a:solidFill>
                  <a:srgbClr val="FFFFFF"/>
                </a:solidFill>
                <a:cs typeface="Arial"/>
              </a:rPr>
              <a:t> </a:t>
            </a:r>
            <a:r>
              <a:rPr lang="en-US" sz="2200" b="1" i="0" dirty="0">
                <a:solidFill>
                  <a:srgbClr val="333399"/>
                </a:solidFill>
                <a:cs typeface="Arial"/>
              </a:rPr>
              <a:t>…without the shedding of blood there is no remission.</a:t>
            </a:r>
          </a:p>
        </p:txBody>
      </p:sp>
      <p:sp>
        <p:nvSpPr>
          <p:cNvPr id="106502" name="Rectangle 9"/>
          <p:cNvSpPr>
            <a:spLocks noGrp="1" noChangeArrowheads="1"/>
          </p:cNvSpPr>
          <p:nvPr>
            <p:ph type="title"/>
          </p:nvPr>
        </p:nvSpPr>
        <p:spPr/>
        <p:txBody>
          <a:bodyPr/>
          <a:lstStyle/>
          <a:p>
            <a:pPr eaLnBrk="1" hangingPunct="1"/>
            <a:r>
              <a:rPr lang="en-US" sz="4800" smtClean="0"/>
              <a:t>Christ’s Sacrifice – </a:t>
            </a:r>
            <a:r>
              <a:rPr lang="en-US" sz="4800" smtClean="0">
                <a:solidFill>
                  <a:srgbClr val="E0014A"/>
                </a:solidFill>
              </a:rPr>
              <a:t>OT Fulfillment</a:t>
            </a:r>
          </a:p>
        </p:txBody>
      </p:sp>
      <p:sp>
        <p:nvSpPr>
          <p:cNvPr id="2289676" name="Text Box 12"/>
          <p:cNvSpPr txBox="1">
            <a:spLocks noChangeArrowheads="1"/>
          </p:cNvSpPr>
          <p:nvPr/>
        </p:nvSpPr>
        <p:spPr bwMode="auto">
          <a:xfrm>
            <a:off x="395288" y="4981386"/>
            <a:ext cx="8431212" cy="89255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spcBef>
                <a:spcPct val="50000"/>
              </a:spcBef>
            </a:pPr>
            <a:r>
              <a:rPr lang="en-US" sz="2600" b="1" dirty="0">
                <a:solidFill>
                  <a:srgbClr val="FFFFFF"/>
                </a:solidFill>
                <a:latin typeface="Arial"/>
                <a:cs typeface="Arial"/>
              </a:rPr>
              <a:t>"Do not think that I came to abolish the Law or the Prophets; </a:t>
            </a:r>
            <a:r>
              <a:rPr lang="en-US" sz="2600" b="1" dirty="0">
                <a:solidFill>
                  <a:srgbClr val="FFFF00"/>
                </a:solidFill>
                <a:latin typeface="Arial"/>
                <a:cs typeface="Arial"/>
              </a:rPr>
              <a:t>I did not come to abolish but to </a:t>
            </a:r>
            <a:r>
              <a:rPr lang="en-US" sz="2600" dirty="0">
                <a:solidFill>
                  <a:srgbClr val="FFFF00"/>
                </a:solidFill>
                <a:latin typeface="Arial"/>
                <a:cs typeface="Arial"/>
              </a:rPr>
              <a:t>fulfill</a:t>
            </a:r>
            <a:r>
              <a:rPr lang="en-US" sz="2600" b="1" dirty="0">
                <a:solidFill>
                  <a:srgbClr val="FFFF00"/>
                </a:solidFill>
                <a:latin typeface="Arial"/>
                <a:cs typeface="Arial"/>
              </a:rPr>
              <a:t>.</a:t>
            </a:r>
          </a:p>
        </p:txBody>
      </p:sp>
      <p:sp>
        <p:nvSpPr>
          <p:cNvPr id="2289677" name="Rectangle 13"/>
          <p:cNvSpPr>
            <a:spLocks noChangeArrowheads="1"/>
          </p:cNvSpPr>
          <p:nvPr/>
        </p:nvSpPr>
        <p:spPr bwMode="auto">
          <a:xfrm>
            <a:off x="306388" y="4491244"/>
            <a:ext cx="2386012"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cs typeface="Arial"/>
              </a:rPr>
              <a:t>Matthew 5:17</a:t>
            </a:r>
          </a:p>
        </p:txBody>
      </p:sp>
      <p:pic>
        <p:nvPicPr>
          <p:cNvPr id="106505" name="Picture 18"/>
          <p:cNvPicPr>
            <a:picLocks noChangeAspect="1" noChangeArrowheads="1"/>
          </p:cNvPicPr>
          <p:nvPr/>
        </p:nvPicPr>
        <p:blipFill>
          <a:blip r:embed="rId4" cstate="print"/>
          <a:srcRect/>
          <a:stretch>
            <a:fillRect/>
          </a:stretch>
        </p:blipFill>
        <p:spPr bwMode="auto">
          <a:xfrm>
            <a:off x="5506771" y="2028825"/>
            <a:ext cx="687387" cy="1995488"/>
          </a:xfrm>
          <a:prstGeom prst="rect">
            <a:avLst/>
          </a:prstGeom>
          <a:noFill/>
          <a:ln w="9525" algn="ctr">
            <a:noFill/>
            <a:miter lim="800000"/>
            <a:headEnd/>
            <a:tailEnd/>
          </a:ln>
          <a:effectLst>
            <a:outerShdw blurRad="76200" dir="13500000" sy="23000" kx="1200000" algn="br" rotWithShape="0">
              <a:prstClr val="black">
                <a:alpha val="20000"/>
              </a:prstClr>
            </a:outerShdw>
          </a:effectLst>
        </p:spPr>
      </p:pic>
      <p:pic>
        <p:nvPicPr>
          <p:cNvPr id="2289683" name="Picture 1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927225" y="2481263"/>
            <a:ext cx="1666875" cy="109061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8244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2289666"/>
                                        </p:tgtEl>
                                        <p:attrNameLst>
                                          <p:attrName>ppt_w</p:attrName>
                                        </p:attrNameLst>
                                      </p:cBhvr>
                                      <p:tavLst>
                                        <p:tav tm="0">
                                          <p:val>
                                            <p:strVal val="ppt_w"/>
                                          </p:val>
                                        </p:tav>
                                        <p:tav tm="100000">
                                          <p:val>
                                            <p:fltVal val="0"/>
                                          </p:val>
                                        </p:tav>
                                      </p:tavLst>
                                    </p:anim>
                                    <p:anim calcmode="lin" valueType="num">
                                      <p:cBhvr>
                                        <p:cTn id="7" dur="2000"/>
                                        <p:tgtEl>
                                          <p:spTgt spid="2289666"/>
                                        </p:tgtEl>
                                        <p:attrNameLst>
                                          <p:attrName>ppt_h</p:attrName>
                                        </p:attrNameLst>
                                      </p:cBhvr>
                                      <p:tavLst>
                                        <p:tav tm="0">
                                          <p:val>
                                            <p:strVal val="ppt_h"/>
                                          </p:val>
                                        </p:tav>
                                        <p:tav tm="100000">
                                          <p:val>
                                            <p:fltVal val="0"/>
                                          </p:val>
                                        </p:tav>
                                      </p:tavLst>
                                    </p:anim>
                                    <p:animEffect transition="out" filter="fade">
                                      <p:cBhvr>
                                        <p:cTn id="8" dur="2000"/>
                                        <p:tgtEl>
                                          <p:spTgt spid="2289666"/>
                                        </p:tgtEl>
                                      </p:cBhvr>
                                    </p:animEffect>
                                    <p:set>
                                      <p:cBhvr>
                                        <p:cTn id="9" dur="1" fill="hold">
                                          <p:stCondLst>
                                            <p:cond delay="1999"/>
                                          </p:stCondLst>
                                        </p:cTn>
                                        <p:tgtEl>
                                          <p:spTgt spid="228966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289683"/>
                                        </p:tgtEl>
                                        <p:attrNameLst>
                                          <p:attrName>style.visibility</p:attrName>
                                        </p:attrNameLst>
                                      </p:cBhvr>
                                      <p:to>
                                        <p:strVal val="visible"/>
                                      </p:to>
                                    </p:set>
                                    <p:animEffect transition="in" filter="fade">
                                      <p:cBhvr>
                                        <p:cTn id="12" dur="2000"/>
                                        <p:tgtEl>
                                          <p:spTgt spid="2289683"/>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2289676"/>
                                        </p:tgtEl>
                                        <p:attrNameLst>
                                          <p:attrName>style.visibility</p:attrName>
                                        </p:attrNameLst>
                                      </p:cBhvr>
                                      <p:to>
                                        <p:strVal val="visible"/>
                                      </p:to>
                                    </p:set>
                                    <p:animEffect transition="in" filter="fade">
                                      <p:cBhvr>
                                        <p:cTn id="16" dur="1000"/>
                                        <p:tgtEl>
                                          <p:spTgt spid="2289676"/>
                                        </p:tgtEl>
                                      </p:cBhvr>
                                    </p:animEffect>
                                    <p:anim calcmode="lin" valueType="num">
                                      <p:cBhvr>
                                        <p:cTn id="17" dur="1000" fill="hold"/>
                                        <p:tgtEl>
                                          <p:spTgt spid="2289676"/>
                                        </p:tgtEl>
                                        <p:attrNameLst>
                                          <p:attrName>ppt_x</p:attrName>
                                        </p:attrNameLst>
                                      </p:cBhvr>
                                      <p:tavLst>
                                        <p:tav tm="0">
                                          <p:val>
                                            <p:strVal val="#ppt_x"/>
                                          </p:val>
                                        </p:tav>
                                        <p:tav tm="100000">
                                          <p:val>
                                            <p:strVal val="#ppt_x"/>
                                          </p:val>
                                        </p:tav>
                                      </p:tavLst>
                                    </p:anim>
                                    <p:anim calcmode="lin" valueType="num">
                                      <p:cBhvr>
                                        <p:cTn id="18" dur="1000" fill="hold"/>
                                        <p:tgtEl>
                                          <p:spTgt spid="228967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289677"/>
                                        </p:tgtEl>
                                        <p:attrNameLst>
                                          <p:attrName>style.visibility</p:attrName>
                                        </p:attrNameLst>
                                      </p:cBhvr>
                                      <p:to>
                                        <p:strVal val="visible"/>
                                      </p:to>
                                    </p:set>
                                    <p:animEffect transition="in" filter="fade">
                                      <p:cBhvr>
                                        <p:cTn id="21" dur="1000"/>
                                        <p:tgtEl>
                                          <p:spTgt spid="2289677"/>
                                        </p:tgtEl>
                                      </p:cBhvr>
                                    </p:animEffect>
                                    <p:anim calcmode="lin" valueType="num">
                                      <p:cBhvr>
                                        <p:cTn id="22" dur="1000" fill="hold"/>
                                        <p:tgtEl>
                                          <p:spTgt spid="2289677"/>
                                        </p:tgtEl>
                                        <p:attrNameLst>
                                          <p:attrName>ppt_x</p:attrName>
                                        </p:attrNameLst>
                                      </p:cBhvr>
                                      <p:tavLst>
                                        <p:tav tm="0">
                                          <p:val>
                                            <p:strVal val="#ppt_x"/>
                                          </p:val>
                                        </p:tav>
                                        <p:tav tm="100000">
                                          <p:val>
                                            <p:strVal val="#ppt_x"/>
                                          </p:val>
                                        </p:tav>
                                      </p:tavLst>
                                    </p:anim>
                                    <p:anim calcmode="lin" valueType="num">
                                      <p:cBhvr>
                                        <p:cTn id="23" dur="1000" fill="hold"/>
                                        <p:tgtEl>
                                          <p:spTgt spid="22896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9676" grpId="0" animBg="1"/>
      <p:bldP spid="228967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grpSp>
        <p:nvGrpSpPr>
          <p:cNvPr id="23" name="Group 22"/>
          <p:cNvGrpSpPr/>
          <p:nvPr/>
        </p:nvGrpSpPr>
        <p:grpSpPr>
          <a:xfrm>
            <a:off x="551162" y="1049698"/>
            <a:ext cx="4610635" cy="3374267"/>
            <a:chOff x="551162" y="1049698"/>
            <a:chExt cx="4610635" cy="3374267"/>
          </a:xfrm>
        </p:grpSpPr>
        <p:sp>
          <p:nvSpPr>
            <p:cNvPr id="20" name="Circular Arrow 19"/>
            <p:cNvSpPr/>
            <p:nvPr/>
          </p:nvSpPr>
          <p:spPr bwMode="auto">
            <a:xfrm flipH="1">
              <a:off x="551162" y="1049698"/>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a:solidFill>
                  <a:srgbClr val="000000"/>
                </a:solidFill>
                <a:latin typeface="Eras Medium ITC" pitchFamily="34" charset="0"/>
                <a:cs typeface="Arial"/>
              </a:endParaRPr>
            </a:p>
          </p:txBody>
        </p:sp>
        <p:sp>
          <p:nvSpPr>
            <p:cNvPr id="21" name="Text Box 33"/>
            <p:cNvSpPr txBox="1">
              <a:spLocks noChangeArrowheads="1"/>
            </p:cNvSpPr>
            <p:nvPr/>
          </p:nvSpPr>
          <p:spPr bwMode="auto">
            <a:xfrm>
              <a:off x="2302588" y="1627058"/>
              <a:ext cx="1171575" cy="570447"/>
            </a:xfrm>
            <a:prstGeom prst="rect">
              <a:avLst/>
            </a:prstGeom>
            <a:noFill/>
            <a:ln w="9525" algn="ctr">
              <a:noFill/>
              <a:miter lim="800000"/>
              <a:headEnd/>
              <a:tailEnd/>
            </a:ln>
            <a:effectLst/>
          </p:spPr>
          <p:txBody>
            <a:bodyPr>
              <a:prstTxWarp prst="textArchUp">
                <a:avLst/>
              </a:prstTxWarp>
              <a:spAutoFit/>
            </a:bodyPr>
            <a:lstStyle/>
            <a:p>
              <a:pPr algn="ct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grpSp>
      <p:grpSp>
        <p:nvGrpSpPr>
          <p:cNvPr id="27" name="Group 26"/>
          <p:cNvGrpSpPr/>
          <p:nvPr/>
        </p:nvGrpSpPr>
        <p:grpSpPr>
          <a:xfrm>
            <a:off x="388321" y="2558402"/>
            <a:ext cx="4608891" cy="3432962"/>
            <a:chOff x="2271713" y="2967835"/>
            <a:chExt cx="4608891" cy="3432962"/>
          </a:xfrm>
        </p:grpSpPr>
        <p:sp>
          <p:nvSpPr>
            <p:cNvPr id="24" name="Circular Arrow 23"/>
            <p:cNvSpPr/>
            <p:nvPr/>
          </p:nvSpPr>
          <p:spPr bwMode="auto">
            <a:xfrm flipV="1">
              <a:off x="2271713" y="2967835"/>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26" name="Rectangle 31"/>
            <p:cNvSpPr>
              <a:spLocks noChangeArrowheads="1"/>
            </p:cNvSpPr>
            <p:nvPr/>
          </p:nvSpPr>
          <p:spPr bwMode="auto">
            <a:xfrm>
              <a:off x="3784923" y="5324780"/>
              <a:ext cx="1544994" cy="461665"/>
            </a:xfrm>
            <a:prstGeom prst="rect">
              <a:avLst/>
            </a:prstGeom>
            <a:noFill/>
            <a:ln w="9525" algn="ctr">
              <a:noFill/>
              <a:miter lim="800000"/>
              <a:headEnd/>
              <a:tailEnd/>
            </a:ln>
            <a:effectLst/>
          </p:spPr>
          <p:txBody>
            <a:bodyPr wrap="square">
              <a:prstTxWarp prst="textArchDown">
                <a:avLst/>
              </a:prstTxWarp>
              <a:spAutoFit/>
            </a:bodyPr>
            <a:lstStyle/>
            <a:p>
              <a:pPr algn="ct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grpSp>
      <p:sp>
        <p:nvSpPr>
          <p:cNvPr id="2293762" name="Oval 2"/>
          <p:cNvSpPr>
            <a:spLocks noChangeArrowheads="1"/>
          </p:cNvSpPr>
          <p:nvPr/>
        </p:nvSpPr>
        <p:spPr bwMode="auto">
          <a:xfrm rot="-5400000">
            <a:off x="308451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rgbClr val="FFFFFF"/>
              </a:solidFill>
              <a:cs typeface="Arial"/>
            </a:endParaRPr>
          </a:p>
        </p:txBody>
      </p:sp>
      <p:sp>
        <p:nvSpPr>
          <p:cNvPr id="2293763" name="Rectangle 3"/>
          <p:cNvSpPr>
            <a:spLocks noChangeArrowheads="1"/>
          </p:cNvSpPr>
          <p:nvPr/>
        </p:nvSpPr>
        <p:spPr bwMode="auto">
          <a:xfrm>
            <a:off x="5692775" y="3932238"/>
            <a:ext cx="2914650" cy="1062037"/>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solidFill>
                <a:srgbClr val="000000"/>
              </a:solidFill>
              <a:cs typeface="Arial"/>
            </a:endParaRPr>
          </a:p>
        </p:txBody>
      </p:sp>
      <p:sp>
        <p:nvSpPr>
          <p:cNvPr id="2293764" name="Rectangle 4"/>
          <p:cNvSpPr>
            <a:spLocks noChangeArrowheads="1"/>
          </p:cNvSpPr>
          <p:nvPr/>
        </p:nvSpPr>
        <p:spPr bwMode="auto">
          <a:xfrm>
            <a:off x="5699125" y="1585913"/>
            <a:ext cx="2894013" cy="1965325"/>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solidFill>
                <a:srgbClr val="000000"/>
              </a:solidFill>
              <a:cs typeface="Arial"/>
            </a:endParaRPr>
          </a:p>
        </p:txBody>
      </p:sp>
      <p:sp>
        <p:nvSpPr>
          <p:cNvPr id="2293765" name="Text Box 5"/>
          <p:cNvSpPr txBox="1">
            <a:spLocks noChangeArrowheads="1"/>
          </p:cNvSpPr>
          <p:nvPr/>
        </p:nvSpPr>
        <p:spPr bwMode="auto">
          <a:xfrm>
            <a:off x="5549900" y="1176338"/>
            <a:ext cx="3124200" cy="3847207"/>
          </a:xfrm>
          <a:prstGeom prst="rect">
            <a:avLst/>
          </a:prstGeom>
          <a:noFill/>
          <a:ln w="9525" algn="ctr">
            <a:noFill/>
            <a:miter lim="800000"/>
            <a:headEnd/>
            <a:tailEnd/>
          </a:ln>
          <a:effectLst/>
        </p:spPr>
        <p:txBody>
          <a:bodyPr anchor="ctr">
            <a:spAutoFit/>
          </a:bodyPr>
          <a:lstStyle/>
          <a:p>
            <a:pPr>
              <a:spcBef>
                <a:spcPct val="50000"/>
              </a:spcBef>
            </a:pPr>
            <a:r>
              <a:rPr lang="en-US" sz="2400" b="1" i="0" dirty="0">
                <a:solidFill>
                  <a:srgbClr val="997934"/>
                </a:solidFill>
                <a:cs typeface="Arial"/>
              </a:rPr>
              <a:t>1 Peter 2:24</a:t>
            </a:r>
            <a:r>
              <a:rPr lang="en-US" sz="2400" b="1" i="0" dirty="0">
                <a:solidFill>
                  <a:srgbClr val="FFFFFF"/>
                </a:solidFill>
                <a:cs typeface="Arial"/>
              </a:rPr>
              <a:t> </a:t>
            </a:r>
          </a:p>
          <a:p>
            <a:pPr algn="ctr"/>
            <a:r>
              <a:rPr lang="en-US" b="1" dirty="0">
                <a:solidFill>
                  <a:srgbClr val="FFFFFF"/>
                </a:solidFill>
                <a:cs typeface="Arial"/>
              </a:rPr>
              <a:t>He Himself </a:t>
            </a:r>
          </a:p>
          <a:p>
            <a:pPr algn="ctr"/>
            <a:r>
              <a:rPr lang="en-US" b="1" dirty="0">
                <a:solidFill>
                  <a:srgbClr val="FFFF00"/>
                </a:solidFill>
                <a:latin typeface="Eras Bold ITC" pitchFamily="34" charset="0"/>
                <a:cs typeface="Arial"/>
              </a:rPr>
              <a:t>bore our sins</a:t>
            </a:r>
            <a:r>
              <a:rPr lang="en-US" b="1" dirty="0">
                <a:solidFill>
                  <a:srgbClr val="FFFFFF"/>
                </a:solidFill>
                <a:latin typeface="Eras Bold ITC" pitchFamily="34" charset="0"/>
                <a:cs typeface="Arial"/>
              </a:rPr>
              <a:t> </a:t>
            </a:r>
          </a:p>
          <a:p>
            <a:pPr algn="ctr"/>
            <a:r>
              <a:rPr lang="en-US" b="1" dirty="0">
                <a:solidFill>
                  <a:srgbClr val="FFFFFF"/>
                </a:solidFill>
                <a:cs typeface="Arial"/>
              </a:rPr>
              <a:t>in His body </a:t>
            </a:r>
          </a:p>
          <a:p>
            <a:pPr algn="ctr"/>
            <a:r>
              <a:rPr lang="en-US" b="1" dirty="0">
                <a:solidFill>
                  <a:srgbClr val="FFFFFF"/>
                </a:solidFill>
                <a:cs typeface="Arial"/>
              </a:rPr>
              <a:t>on the cross,</a:t>
            </a:r>
          </a:p>
          <a:p>
            <a:pPr algn="ctr"/>
            <a:endParaRPr lang="en-US" sz="2800" dirty="0">
              <a:solidFill>
                <a:srgbClr val="FFFF66"/>
              </a:solidFill>
              <a:cs typeface="Arial"/>
            </a:endParaRPr>
          </a:p>
          <a:p>
            <a:pPr algn="ctr"/>
            <a:r>
              <a:rPr lang="en-US" b="1" dirty="0">
                <a:solidFill>
                  <a:srgbClr val="FFFFFF"/>
                </a:solidFill>
                <a:cs typeface="Arial"/>
              </a:rPr>
              <a:t>that we might </a:t>
            </a:r>
            <a:r>
              <a:rPr lang="en-US" b="1" dirty="0">
                <a:solidFill>
                  <a:srgbClr val="FFFF00"/>
                </a:solidFill>
                <a:latin typeface="Eras Bold ITC" pitchFamily="34" charset="0"/>
                <a:cs typeface="Arial"/>
              </a:rPr>
              <a:t>die</a:t>
            </a:r>
            <a:r>
              <a:rPr lang="en-US" b="1" dirty="0">
                <a:solidFill>
                  <a:srgbClr val="FFFFFF"/>
                </a:solidFill>
                <a:latin typeface="Eras Bold ITC" pitchFamily="34" charset="0"/>
                <a:cs typeface="Arial"/>
              </a:rPr>
              <a:t> </a:t>
            </a:r>
            <a:r>
              <a:rPr lang="en-US" b="1" dirty="0">
                <a:solidFill>
                  <a:srgbClr val="FFFF00"/>
                </a:solidFill>
                <a:latin typeface="Eras Bold ITC" pitchFamily="34" charset="0"/>
                <a:cs typeface="Arial"/>
              </a:rPr>
              <a:t>to sin</a:t>
            </a:r>
            <a:r>
              <a:rPr lang="en-US" b="1" dirty="0">
                <a:solidFill>
                  <a:srgbClr val="FFFF00"/>
                </a:solidFill>
                <a:cs typeface="Arial"/>
              </a:rPr>
              <a:t>.</a:t>
            </a:r>
          </a:p>
        </p:txBody>
      </p:sp>
      <p:sp>
        <p:nvSpPr>
          <p:cNvPr id="2293773" name="WordArt 13"/>
          <p:cNvSpPr>
            <a:spLocks noChangeArrowheads="1" noChangeShapeType="1" noTextEdit="1"/>
          </p:cNvSpPr>
          <p:nvPr/>
        </p:nvSpPr>
        <p:spPr bwMode="auto">
          <a:xfrm>
            <a:off x="649355" y="2978812"/>
            <a:ext cx="4045473" cy="2889250"/>
          </a:xfrm>
          <a:prstGeom prst="rect">
            <a:avLst/>
          </a:prstGeom>
        </p:spPr>
        <p:txBody>
          <a:bodyPr spcFirstLastPara="1" wrap="none" fromWordArt="1">
            <a:prstTxWarp prst="textArchDown">
              <a:avLst>
                <a:gd name="adj" fmla="val 1013636"/>
              </a:avLst>
            </a:prstTxWarp>
          </a:bodyPr>
          <a:lstStyle/>
          <a:p>
            <a:pPr algn="ctr"/>
            <a:r>
              <a:rPr lang="en-US" kern="10" spc="640" dirty="0">
                <a:ln w="9525">
                  <a:noFill/>
                  <a:round/>
                  <a:headEnd/>
                  <a:tailEnd/>
                </a:ln>
                <a:solidFill>
                  <a:srgbClr val="333399"/>
                </a:solidFill>
                <a:latin typeface="Arial Black"/>
                <a:cs typeface="Arial"/>
              </a:rPr>
              <a:t>REPRESENTATIVE DEATH</a:t>
            </a:r>
          </a:p>
        </p:txBody>
      </p:sp>
      <p:pic>
        <p:nvPicPr>
          <p:cNvPr id="2293775" name="Picture 15" descr="guybad"/>
          <p:cNvPicPr>
            <a:picLocks noChangeAspect="1" noChangeArrowheads="1"/>
          </p:cNvPicPr>
          <p:nvPr/>
        </p:nvPicPr>
        <p:blipFill>
          <a:blip r:embed="rId4" cstate="print"/>
          <a:srcRect/>
          <a:stretch>
            <a:fillRect/>
          </a:stretch>
        </p:blipFill>
        <p:spPr bwMode="auto">
          <a:xfrm>
            <a:off x="4049713" y="2817813"/>
            <a:ext cx="579437" cy="1590675"/>
          </a:xfrm>
          <a:prstGeom prst="rect">
            <a:avLst/>
          </a:prstGeom>
          <a:noFill/>
          <a:ln w="9525">
            <a:noFill/>
            <a:miter lim="800000"/>
            <a:headEnd/>
            <a:tailEnd/>
          </a:ln>
        </p:spPr>
      </p:pic>
      <p:sp>
        <p:nvSpPr>
          <p:cNvPr id="2293776" name="Oval 16"/>
          <p:cNvSpPr>
            <a:spLocks noChangeArrowheads="1"/>
          </p:cNvSpPr>
          <p:nvPr/>
        </p:nvSpPr>
        <p:spPr bwMode="auto">
          <a:xfrm>
            <a:off x="3154363"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2293777" name="Picture 17" descr="guywhite"/>
          <p:cNvPicPr>
            <a:picLocks noChangeAspect="1" noChangeArrowheads="1"/>
          </p:cNvPicPr>
          <p:nvPr/>
        </p:nvPicPr>
        <p:blipFill>
          <a:blip r:embed="rId5" cstate="print"/>
          <a:srcRect/>
          <a:stretch>
            <a:fillRect/>
          </a:stretch>
        </p:blipFill>
        <p:spPr bwMode="auto">
          <a:xfrm>
            <a:off x="3584575" y="2820988"/>
            <a:ext cx="1146175" cy="1582737"/>
          </a:xfrm>
          <a:prstGeom prst="rect">
            <a:avLst/>
          </a:prstGeom>
          <a:noFill/>
          <a:ln w="9525">
            <a:noFill/>
            <a:miter lim="800000"/>
            <a:headEnd/>
            <a:tailEnd/>
          </a:ln>
        </p:spPr>
      </p:pic>
      <p:sp>
        <p:nvSpPr>
          <p:cNvPr id="107532" name="Rectangle 20"/>
          <p:cNvSpPr>
            <a:spLocks noGrp="1" noChangeArrowheads="1"/>
          </p:cNvSpPr>
          <p:nvPr>
            <p:ph type="title"/>
          </p:nvPr>
        </p:nvSpPr>
        <p:spPr/>
        <p:txBody>
          <a:bodyPr/>
          <a:lstStyle/>
          <a:p>
            <a:pPr eaLnBrk="1" hangingPunct="1"/>
            <a:r>
              <a:rPr lang="en-US" sz="4000" b="1" dirty="0" smtClean="0">
                <a:effectLst>
                  <a:outerShdw blurRad="38100" dist="38100" dir="2700000" algn="tl">
                    <a:srgbClr val="000000">
                      <a:alpha val="43137"/>
                    </a:srgbClr>
                  </a:outerShdw>
                </a:effectLst>
              </a:rPr>
              <a:t>Christ’s Sacrifice – </a:t>
            </a:r>
            <a:r>
              <a:rPr lang="en-US" sz="4000" b="1" dirty="0" smtClean="0">
                <a:solidFill>
                  <a:srgbClr val="E0014A"/>
                </a:solidFill>
                <a:effectLst>
                  <a:outerShdw blurRad="38100" dist="38100" dir="2700000" algn="tl">
                    <a:srgbClr val="000000">
                      <a:alpha val="43137"/>
                    </a:srgbClr>
                  </a:outerShdw>
                </a:effectLst>
              </a:rPr>
              <a:t>A Judicial Death</a:t>
            </a:r>
          </a:p>
        </p:txBody>
      </p:sp>
      <p:sp>
        <p:nvSpPr>
          <p:cNvPr id="107533" name="Text Box 2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cs typeface="Arial"/>
              </a:rPr>
              <a:t>Heb 9:22</a:t>
            </a:r>
            <a:r>
              <a:rPr lang="en-US" sz="1900" b="1" i="0">
                <a:solidFill>
                  <a:srgbClr val="FFFF66"/>
                </a:solidFill>
                <a:latin typeface="Eras Light ITC" pitchFamily="34" charset="0"/>
                <a:cs typeface="Arial"/>
              </a:rPr>
              <a:t> </a:t>
            </a:r>
            <a:r>
              <a:rPr lang="en-US" sz="1900" b="1" i="0">
                <a:solidFill>
                  <a:srgbClr val="333399"/>
                </a:solidFill>
                <a:latin typeface="Eras Light ITC" pitchFamily="34" charset="0"/>
                <a:cs typeface="Arial"/>
              </a:rPr>
              <a:t>…without the shedding of blood there can be no forgiveness</a:t>
            </a:r>
          </a:p>
        </p:txBody>
      </p:sp>
      <p:pic>
        <p:nvPicPr>
          <p:cNvPr id="107534" name="Picture 22" descr="christ on cross"/>
          <p:cNvPicPr>
            <a:picLocks noChangeAspect="1" noChangeArrowheads="1"/>
          </p:cNvPicPr>
          <p:nvPr/>
        </p:nvPicPr>
        <p:blipFill>
          <a:blip r:embed="rId6" cstate="print">
            <a:clrChange>
              <a:clrFrom>
                <a:srgbClr val="FFFFFF"/>
              </a:clrFrom>
              <a:clrTo>
                <a:srgbClr val="FFFFFF">
                  <a:alpha val="0"/>
                </a:srgbClr>
              </a:clrTo>
            </a:clrChange>
            <a:lum bright="24000" contrast="24000"/>
          </a:blip>
          <a:srcRect/>
          <a:stretch>
            <a:fillRect/>
          </a:stretch>
        </p:blipFill>
        <p:spPr bwMode="auto">
          <a:xfrm>
            <a:off x="423863" y="3001963"/>
            <a:ext cx="1525587" cy="99853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 name="AutoShape 23"/>
          <p:cNvSpPr>
            <a:spLocks noChangeArrowheads="1"/>
          </p:cNvSpPr>
          <p:nvPr/>
        </p:nvSpPr>
        <p:spPr bwMode="auto">
          <a:xfrm>
            <a:off x="1955800"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JUDICIAL</a:t>
            </a:r>
          </a:p>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DEATH</a:t>
            </a:r>
            <a:endParaRPr lang="en-US" sz="1600" i="0" dirty="0">
              <a:solidFill>
                <a:srgbClr val="FFFFFF"/>
              </a:solidFill>
              <a:latin typeface="Arial Black" pitchFamily="34" charset="0"/>
              <a:cs typeface="Arial"/>
            </a:endParaRPr>
          </a:p>
        </p:txBody>
      </p:sp>
      <p:sp>
        <p:nvSpPr>
          <p:cNvPr id="2" name="Rectangle 1"/>
          <p:cNvSpPr/>
          <p:nvPr/>
        </p:nvSpPr>
        <p:spPr>
          <a:xfrm>
            <a:off x="2218739" y="1935895"/>
            <a:ext cx="1401345" cy="523220"/>
          </a:xfrm>
          <a:prstGeom prst="rect">
            <a:avLst/>
          </a:prstGeom>
          <a:noFill/>
        </p:spPr>
        <p:txBody>
          <a:bodyPr wrap="none" lIns="91440" tIns="45720" rIns="91440" bIns="45720">
            <a:spAutoFit/>
          </a:bodyPr>
          <a:lstStyle/>
          <a:p>
            <a:pPr algn="ctr"/>
            <a:r>
              <a:rPr lang="en-US" sz="2800" b="1" dirty="0" smtClean="0">
                <a:ln w="12700">
                  <a:solidFill>
                    <a:srgbClr val="000000">
                      <a:satMod val="155000"/>
                    </a:srgbClr>
                  </a:solidFill>
                  <a:prstDash val="solid"/>
                </a:ln>
                <a:solidFill>
                  <a:srgbClr val="333399"/>
                </a:solidFill>
                <a:effectLst>
                  <a:outerShdw blurRad="41275" dist="20320" dir="1800000" algn="tl" rotWithShape="0">
                    <a:srgbClr val="000000">
                      <a:alpha val="40000"/>
                    </a:srgbClr>
                  </a:outerShdw>
                </a:effectLst>
                <a:cs typeface="Arial"/>
              </a:rPr>
              <a:t>Literally</a:t>
            </a:r>
            <a:endParaRPr lang="en-US" sz="2800" b="1" dirty="0">
              <a:ln w="12700">
                <a:solidFill>
                  <a:srgbClr val="000000">
                    <a:satMod val="155000"/>
                  </a:srgbClr>
                </a:solidFill>
                <a:prstDash val="solid"/>
              </a:ln>
              <a:solidFill>
                <a:srgbClr val="333399"/>
              </a:solidFill>
              <a:effectLst>
                <a:outerShdw blurRad="41275" dist="20320" dir="1800000" algn="tl" rotWithShape="0">
                  <a:srgbClr val="000000">
                    <a:alpha val="40000"/>
                  </a:srgbClr>
                </a:outerShdw>
              </a:effectLst>
              <a:cs typeface="Arial"/>
            </a:endParaRPr>
          </a:p>
        </p:txBody>
      </p:sp>
    </p:spTree>
    <p:extLst>
      <p:ext uri="{BB962C8B-B14F-4D97-AF65-F5344CB8AC3E}">
        <p14:creationId xmlns:p14="http://schemas.microsoft.com/office/powerpoint/2010/main" val="85818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93765">
                                            <p:txEl>
                                              <p:pRg st="0" end="0"/>
                                            </p:txEl>
                                          </p:spTgt>
                                        </p:tgtEl>
                                        <p:attrNameLst>
                                          <p:attrName>style.visibility</p:attrName>
                                        </p:attrNameLst>
                                      </p:cBhvr>
                                      <p:to>
                                        <p:strVal val="visible"/>
                                      </p:to>
                                    </p:set>
                                    <p:animEffect transition="in" filter="fade">
                                      <p:cBhvr>
                                        <p:cTn id="7" dur="2000"/>
                                        <p:tgtEl>
                                          <p:spTgt spid="2293765">
                                            <p:txEl>
                                              <p:pRg st="0" end="0"/>
                                            </p:tx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293764"/>
                                        </p:tgtEl>
                                        <p:attrNameLst>
                                          <p:attrName>style.visibility</p:attrName>
                                        </p:attrNameLst>
                                      </p:cBhvr>
                                      <p:to>
                                        <p:strVal val="visible"/>
                                      </p:to>
                                    </p:set>
                                    <p:animEffect transition="in" filter="fade">
                                      <p:cBhvr>
                                        <p:cTn id="10" dur="1000"/>
                                        <p:tgtEl>
                                          <p:spTgt spid="2293764"/>
                                        </p:tgtEl>
                                      </p:cBhvr>
                                    </p:animEffect>
                                    <p:anim calcmode="lin" valueType="num">
                                      <p:cBhvr>
                                        <p:cTn id="11" dur="1000" fill="hold"/>
                                        <p:tgtEl>
                                          <p:spTgt spid="2293764"/>
                                        </p:tgtEl>
                                        <p:attrNameLst>
                                          <p:attrName>ppt_x</p:attrName>
                                        </p:attrNameLst>
                                      </p:cBhvr>
                                      <p:tavLst>
                                        <p:tav tm="0">
                                          <p:val>
                                            <p:strVal val="#ppt_x"/>
                                          </p:val>
                                        </p:tav>
                                        <p:tav tm="100000">
                                          <p:val>
                                            <p:strVal val="#ppt_x"/>
                                          </p:val>
                                        </p:tav>
                                      </p:tavLst>
                                    </p:anim>
                                    <p:anim calcmode="lin" valueType="num">
                                      <p:cBhvr>
                                        <p:cTn id="12" dur="1000" fill="hold"/>
                                        <p:tgtEl>
                                          <p:spTgt spid="229376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93765">
                                            <p:txEl>
                                              <p:pRg st="1" end="1"/>
                                            </p:txEl>
                                          </p:spTgt>
                                        </p:tgtEl>
                                        <p:attrNameLst>
                                          <p:attrName>style.visibility</p:attrName>
                                        </p:attrNameLst>
                                      </p:cBhvr>
                                      <p:to>
                                        <p:strVal val="visible"/>
                                      </p:to>
                                    </p:set>
                                    <p:animEffect transition="in" filter="fade">
                                      <p:cBhvr>
                                        <p:cTn id="16" dur="2000"/>
                                        <p:tgtEl>
                                          <p:spTgt spid="2293765">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293765">
                                            <p:txEl>
                                              <p:pRg st="2" end="2"/>
                                            </p:txEl>
                                          </p:spTgt>
                                        </p:tgtEl>
                                        <p:attrNameLst>
                                          <p:attrName>style.visibility</p:attrName>
                                        </p:attrNameLst>
                                      </p:cBhvr>
                                      <p:to>
                                        <p:strVal val="visible"/>
                                      </p:to>
                                    </p:set>
                                    <p:animEffect transition="in" filter="fade">
                                      <p:cBhvr>
                                        <p:cTn id="20" dur="2000"/>
                                        <p:tgtEl>
                                          <p:spTgt spid="2293765">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293765">
                                            <p:txEl>
                                              <p:pRg st="3" end="3"/>
                                            </p:txEl>
                                          </p:spTgt>
                                        </p:tgtEl>
                                        <p:attrNameLst>
                                          <p:attrName>style.visibility</p:attrName>
                                        </p:attrNameLst>
                                      </p:cBhvr>
                                      <p:to>
                                        <p:strVal val="visible"/>
                                      </p:to>
                                    </p:set>
                                    <p:animEffect transition="in" filter="fade">
                                      <p:cBhvr>
                                        <p:cTn id="24" dur="2000"/>
                                        <p:tgtEl>
                                          <p:spTgt spid="2293765">
                                            <p:txEl>
                                              <p:pRg st="3" end="3"/>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2293765">
                                            <p:txEl>
                                              <p:pRg st="4" end="4"/>
                                            </p:txEl>
                                          </p:spTgt>
                                        </p:tgtEl>
                                        <p:attrNameLst>
                                          <p:attrName>style.visibility</p:attrName>
                                        </p:attrNameLst>
                                      </p:cBhvr>
                                      <p:to>
                                        <p:strVal val="visible"/>
                                      </p:to>
                                    </p:set>
                                    <p:animEffect transition="in" filter="fade">
                                      <p:cBhvr>
                                        <p:cTn id="28" dur="2000"/>
                                        <p:tgtEl>
                                          <p:spTgt spid="229376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3000"/>
                                        <p:tgtEl>
                                          <p:spTgt spid="23"/>
                                        </p:tgtEl>
                                      </p:cBhvr>
                                    </p:animEffect>
                                  </p:childTnLst>
                                </p:cTn>
                              </p:par>
                              <p:par>
                                <p:cTn id="34" presetID="0" presetClass="path" presetSubtype="0" accel="50000" decel="50000" fill="hold" grpId="0" nodeType="withEffect">
                                  <p:stCondLst>
                                    <p:cond delay="0"/>
                                  </p:stCondLst>
                                  <p:childTnLst>
                                    <p:animMotion origin="layout" path="M 4.44444E-6 -0.00833 C -0.00053 -0.01203 0.00086 -0.03539 0.00017 -0.03862 C -0.00053 -0.04117 0.00243 -0.07285 0.00156 -0.0754 C -0.00191 -0.10107 0.00173 -0.11818 -0.00938 -0.14154 C -0.0125 -0.15426 -0.02292 -0.1686 -0.02848 -0.1797 C -0.03577 -0.19496 -0.04219 -0.20467 -0.05191 -0.21809 C -0.05469 -0.22202 -0.0625 -0.22988 -0.0658 -0.23289 C -0.07223 -0.23844 -0.07431 -0.24468 -0.08178 -0.24792 C -0.08664 -0.25532 -0.10487 -0.25532 -0.11164 -0.25833 C -0.12223 -0.27151 -0.15122 -0.26157 -0.16511 -0.2648 C -0.21459 -0.26342 -0.21615 -0.26642 -0.25712 -0.24306 C -0.27605 -0.23035 -0.27969 -0.22942 -0.28594 -0.21531 C -0.28924 -0.20907 -0.2908 -0.20213 -0.29393 -0.19635 C -0.29549 -0.1938 -0.3066 -0.17368 -0.30816 -0.17137 C -0.31146 -0.16605 -0.30209 -0.18132 -0.30487 -0.17507 C -0.30868 -0.16628 -0.31476 -0.15796 -0.31928 -0.14963 C -0.32101 -0.14223 -0.32275 -0.13784 -0.32674 -0.13252 C -0.32917 -0.12003 -0.34046 -0.08765 -0.34271 -0.0754 C -0.34705 -0.04348 -0.34011 -0.07077 -0.34948 -0.0111 " pathEditMode="relative" rAng="0" ptsTypes="fffffffffffffffffff">
                                      <p:cBhvr>
                                        <p:cTn id="35" dur="5000" fill="hold"/>
                                        <p:tgtEl>
                                          <p:spTgt spid="2293762"/>
                                        </p:tgtEl>
                                        <p:attrNameLst>
                                          <p:attrName>ppt_x</p:attrName>
                                          <p:attrName>ppt_y</p:attrName>
                                        </p:attrNameLst>
                                      </p:cBhvr>
                                      <p:rCtr x="-17400" y="-132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93765">
                                            <p:txEl>
                                              <p:pRg st="6" end="6"/>
                                            </p:txEl>
                                          </p:spTgt>
                                        </p:tgtEl>
                                        <p:attrNameLst>
                                          <p:attrName>style.visibility</p:attrName>
                                        </p:attrNameLst>
                                      </p:cBhvr>
                                      <p:to>
                                        <p:strVal val="visible"/>
                                      </p:to>
                                    </p:set>
                                    <p:animEffect transition="in" filter="fade">
                                      <p:cBhvr>
                                        <p:cTn id="40" dur="2000"/>
                                        <p:tgtEl>
                                          <p:spTgt spid="2293765">
                                            <p:txEl>
                                              <p:pRg st="6" end="6"/>
                                            </p:txEl>
                                          </p:spTgt>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293763"/>
                                        </p:tgtEl>
                                        <p:attrNameLst>
                                          <p:attrName>style.visibility</p:attrName>
                                        </p:attrNameLst>
                                      </p:cBhvr>
                                      <p:to>
                                        <p:strVal val="visible"/>
                                      </p:to>
                                    </p:set>
                                    <p:animEffect transition="in" filter="fade">
                                      <p:cBhvr>
                                        <p:cTn id="43" dur="1000"/>
                                        <p:tgtEl>
                                          <p:spTgt spid="2293763"/>
                                        </p:tgtEl>
                                      </p:cBhvr>
                                    </p:animEffect>
                                    <p:anim calcmode="lin" valueType="num">
                                      <p:cBhvr>
                                        <p:cTn id="44" dur="1000" fill="hold"/>
                                        <p:tgtEl>
                                          <p:spTgt spid="2293763"/>
                                        </p:tgtEl>
                                        <p:attrNameLst>
                                          <p:attrName>ppt_x</p:attrName>
                                        </p:attrNameLst>
                                      </p:cBhvr>
                                      <p:tavLst>
                                        <p:tav tm="0">
                                          <p:val>
                                            <p:strVal val="#ppt_x"/>
                                          </p:val>
                                        </p:tav>
                                        <p:tav tm="100000">
                                          <p:val>
                                            <p:strVal val="#ppt_x"/>
                                          </p:val>
                                        </p:tav>
                                      </p:tavLst>
                                    </p:anim>
                                    <p:anim calcmode="lin" valueType="num">
                                      <p:cBhvr>
                                        <p:cTn id="45" dur="1000" fill="hold"/>
                                        <p:tgtEl>
                                          <p:spTgt spid="22937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2000"/>
                                        <p:tgtEl>
                                          <p:spTgt spid="27"/>
                                        </p:tgtEl>
                                      </p:cBhvr>
                                    </p:animEffect>
                                  </p:childTnLst>
                                </p:cTn>
                              </p:par>
                              <p:par>
                                <p:cTn id="50" presetID="3" presetClass="entr" presetSubtype="0" fill="hold" grpId="0" nodeType="withEffect">
                                  <p:stCondLst>
                                    <p:cond delay="0"/>
                                  </p:stCondLst>
                                  <p:childTnLst>
                                    <p:set>
                                      <p:cBhvr>
                                        <p:cTn id="51" dur="1" fill="hold">
                                          <p:stCondLst>
                                            <p:cond delay="0"/>
                                          </p:stCondLst>
                                        </p:cTn>
                                        <p:tgtEl>
                                          <p:spTgt spid="2293773"/>
                                        </p:tgtEl>
                                        <p:attrNameLst>
                                          <p:attrName>style.visibility</p:attrName>
                                        </p:attrNameLst>
                                      </p:cBhvr>
                                      <p:to>
                                        <p:strVal val="visible"/>
                                      </p:to>
                                    </p:set>
                                  </p:childTnLst>
                                </p:cTn>
                              </p:par>
                            </p:childTnLst>
                          </p:cTn>
                        </p:par>
                        <p:par>
                          <p:cTn id="52" fill="hold">
                            <p:stCondLst>
                              <p:cond delay="4000"/>
                            </p:stCondLst>
                            <p:childTnLst>
                              <p:par>
                                <p:cTn id="53" presetID="10" presetClass="exit" presetSubtype="0" fill="hold" nodeType="afterEffect">
                                  <p:stCondLst>
                                    <p:cond delay="0"/>
                                  </p:stCondLst>
                                  <p:childTnLst>
                                    <p:animEffect transition="out" filter="fade">
                                      <p:cBhvr>
                                        <p:cTn id="54" dur="2000"/>
                                        <p:tgtEl>
                                          <p:spTgt spid="2293775"/>
                                        </p:tgtEl>
                                      </p:cBhvr>
                                    </p:animEffect>
                                    <p:set>
                                      <p:cBhvr>
                                        <p:cTn id="55" dur="1" fill="hold">
                                          <p:stCondLst>
                                            <p:cond delay="1999"/>
                                          </p:stCondLst>
                                        </p:cTn>
                                        <p:tgtEl>
                                          <p:spTgt spid="229377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293777"/>
                                        </p:tgtEl>
                                        <p:attrNameLst>
                                          <p:attrName>style.visibility</p:attrName>
                                        </p:attrNameLst>
                                      </p:cBhvr>
                                      <p:to>
                                        <p:strVal val="visible"/>
                                      </p:to>
                                    </p:set>
                                    <p:animEffect transition="in" filter="fade">
                                      <p:cBhvr>
                                        <p:cTn id="58" dur="2000"/>
                                        <p:tgtEl>
                                          <p:spTgt spid="22937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93776"/>
                                        </p:tgtEl>
                                        <p:attrNameLst>
                                          <p:attrName>style.visibility</p:attrName>
                                        </p:attrNameLst>
                                      </p:cBhvr>
                                      <p:to>
                                        <p:strVal val="visible"/>
                                      </p:to>
                                    </p:set>
                                    <p:animEffect transition="in" filter="fade">
                                      <p:cBhvr>
                                        <p:cTn id="61" dur="2000"/>
                                        <p:tgtEl>
                                          <p:spTgt spid="2293776"/>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62" grpId="0" animBg="1"/>
      <p:bldP spid="2293763" grpId="0" animBg="1"/>
      <p:bldP spid="2293764" grpId="0" animBg="1"/>
      <p:bldP spid="2293765" grpId="0" build="p"/>
      <p:bldP spid="2293773" grpId="0" animBg="1"/>
      <p:bldP spid="229377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3217410" name="Rectangle 2"/>
          <p:cNvSpPr>
            <a:spLocks noChangeArrowheads="1"/>
          </p:cNvSpPr>
          <p:nvPr/>
        </p:nvSpPr>
        <p:spPr bwMode="auto">
          <a:xfrm>
            <a:off x="5046663" y="3459480"/>
            <a:ext cx="3775075" cy="1356360"/>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en-US" sz="3000" dirty="0" smtClean="0">
                <a:solidFill>
                  <a:srgbClr val="FFFF00"/>
                </a:solidFill>
                <a:latin typeface="Arial"/>
                <a:cs typeface="Arial"/>
              </a:rPr>
              <a:t>Ezekiel 18:20 </a:t>
            </a:r>
          </a:p>
          <a:p>
            <a:pPr algn="ctr"/>
            <a:r>
              <a:rPr lang="en-US" sz="3000" dirty="0" smtClean="0">
                <a:solidFill>
                  <a:srgbClr val="000000"/>
                </a:solidFill>
                <a:latin typeface="Arial"/>
                <a:cs typeface="Arial"/>
              </a:rPr>
              <a:t>“</a:t>
            </a:r>
            <a:r>
              <a:rPr lang="en-US" sz="3000" dirty="0" smtClean="0">
                <a:solidFill>
                  <a:srgbClr val="FFFFFF"/>
                </a:solidFill>
                <a:latin typeface="Arial"/>
                <a:cs typeface="Arial"/>
              </a:rPr>
              <a:t>The soul that </a:t>
            </a:r>
            <a:r>
              <a:rPr lang="en-US" sz="3000" dirty="0" err="1" smtClean="0">
                <a:solidFill>
                  <a:srgbClr val="FFFFFF"/>
                </a:solidFill>
                <a:latin typeface="Arial"/>
                <a:cs typeface="Arial"/>
              </a:rPr>
              <a:t>sinneth</a:t>
            </a:r>
            <a:r>
              <a:rPr lang="en-US" sz="3000" dirty="0" smtClean="0">
                <a:solidFill>
                  <a:srgbClr val="FFFFFF"/>
                </a:solidFill>
                <a:latin typeface="Arial"/>
                <a:cs typeface="Arial"/>
              </a:rPr>
              <a:t> </a:t>
            </a:r>
          </a:p>
          <a:p>
            <a:pPr algn="ctr"/>
            <a:r>
              <a:rPr lang="en-US" sz="3000" dirty="0" smtClean="0">
                <a:solidFill>
                  <a:srgbClr val="FFFFFF"/>
                </a:solidFill>
                <a:latin typeface="Arial"/>
                <a:cs typeface="Arial"/>
              </a:rPr>
              <a:t>It shall die.”</a:t>
            </a:r>
            <a:endParaRPr lang="en-US" sz="3000" dirty="0">
              <a:solidFill>
                <a:srgbClr val="FFFFFF"/>
              </a:solidFill>
              <a:latin typeface="Arial"/>
              <a:cs typeface="Arial"/>
            </a:endParaRPr>
          </a:p>
        </p:txBody>
      </p:sp>
      <p:sp>
        <p:nvSpPr>
          <p:cNvPr id="3217411" name="Rectangle 3"/>
          <p:cNvSpPr>
            <a:spLocks noChangeArrowheads="1"/>
          </p:cNvSpPr>
          <p:nvPr/>
        </p:nvSpPr>
        <p:spPr bwMode="auto">
          <a:xfrm>
            <a:off x="5118100" y="162306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solidFill>
                <a:srgbClr val="000000"/>
              </a:solidFill>
              <a:cs typeface="Arial"/>
            </a:endParaRPr>
          </a:p>
        </p:txBody>
      </p:sp>
      <p:sp>
        <p:nvSpPr>
          <p:cNvPr id="3217412" name="Text Box 4"/>
          <p:cNvSpPr txBox="1">
            <a:spLocks noChangeArrowheads="1"/>
          </p:cNvSpPr>
          <p:nvPr/>
        </p:nvSpPr>
        <p:spPr bwMode="auto">
          <a:xfrm>
            <a:off x="5029200" y="1600200"/>
            <a:ext cx="3825240" cy="1692771"/>
          </a:xfrm>
          <a:prstGeom prst="rect">
            <a:avLst/>
          </a:prstGeom>
          <a:solidFill>
            <a:schemeClr val="accent2"/>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600" b="1" i="0" dirty="0" smtClean="0">
                <a:solidFill>
                  <a:srgbClr val="FFFF00"/>
                </a:solidFill>
                <a:latin typeface="Arial"/>
                <a:cs typeface="Arial"/>
              </a:rPr>
              <a:t>2  </a:t>
            </a:r>
            <a:r>
              <a:rPr lang="en-US" sz="2600" b="1" i="0" dirty="0" err="1" smtClean="0">
                <a:solidFill>
                  <a:srgbClr val="FFFF00"/>
                </a:solidFill>
                <a:latin typeface="Arial"/>
                <a:cs typeface="Arial"/>
              </a:rPr>
              <a:t>Cor</a:t>
            </a:r>
            <a:r>
              <a:rPr lang="en-US" sz="2600" b="1" i="0" dirty="0" smtClean="0">
                <a:solidFill>
                  <a:srgbClr val="FFFF00"/>
                </a:solidFill>
                <a:latin typeface="Arial"/>
                <a:cs typeface="Arial"/>
              </a:rPr>
              <a:t> 5:21 –Sin bearer</a:t>
            </a:r>
          </a:p>
          <a:p>
            <a:r>
              <a:rPr lang="en-US" sz="2600" b="1" i="0" dirty="0" smtClean="0">
                <a:solidFill>
                  <a:srgbClr val="FFFFFF"/>
                </a:solidFill>
                <a:latin typeface="Arial"/>
                <a:cs typeface="Arial"/>
              </a:rPr>
              <a:t>“Him who knew no sin, He was made to be sin on our behalf.”</a:t>
            </a:r>
            <a:endParaRPr lang="en-US" sz="2600" b="1" i="0" dirty="0">
              <a:solidFill>
                <a:srgbClr val="FFFFFF"/>
              </a:solidFill>
              <a:latin typeface="Arial"/>
              <a:cs typeface="Arial"/>
            </a:endParaRPr>
          </a:p>
        </p:txBody>
      </p:sp>
      <p:sp>
        <p:nvSpPr>
          <p:cNvPr id="112645" name="Rectangle 5"/>
          <p:cNvSpPr>
            <a:spLocks noGrp="1" noChangeArrowheads="1"/>
          </p:cNvSpPr>
          <p:nvPr>
            <p:ph type="title"/>
          </p:nvPr>
        </p:nvSpPr>
        <p:spPr>
          <a:xfrm>
            <a:off x="0" y="84138"/>
            <a:ext cx="9144000" cy="1143000"/>
          </a:xfrm>
        </p:spPr>
        <p:txBody>
          <a:bodyPr/>
          <a:lstStyle/>
          <a:p>
            <a:pPr eaLnBrk="1" hangingPunct="1"/>
            <a:r>
              <a:rPr lang="en-US" sz="4800" b="1" dirty="0" smtClean="0">
                <a:effectLst>
                  <a:outerShdw blurRad="38100" dist="38100" dir="2700000" algn="tl">
                    <a:srgbClr val="000000">
                      <a:alpha val="43137"/>
                    </a:srgbClr>
                  </a:outerShdw>
                </a:effectLst>
              </a:rPr>
              <a:t>Christ’s Sacrifice – </a:t>
            </a:r>
            <a:r>
              <a:rPr lang="en-US" sz="4800" b="1" dirty="0" smtClean="0">
                <a:solidFill>
                  <a:srgbClr val="FF0000"/>
                </a:solidFill>
                <a:effectLst>
                  <a:outerShdw blurRad="38100" dist="38100" dir="2700000" algn="tl">
                    <a:srgbClr val="000000">
                      <a:alpha val="43137"/>
                    </a:srgbClr>
                  </a:outerShdw>
                </a:effectLst>
              </a:rPr>
              <a:t>A Spiritual Death</a:t>
            </a:r>
          </a:p>
        </p:txBody>
      </p:sp>
      <p:sp>
        <p:nvSpPr>
          <p:cNvPr id="112646" name="Text Box 6"/>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cs typeface="Arial"/>
              </a:rPr>
              <a:t>Heb 9:22</a:t>
            </a:r>
            <a:r>
              <a:rPr lang="en-US" sz="1900" b="1" i="0">
                <a:solidFill>
                  <a:srgbClr val="FFFF66"/>
                </a:solidFill>
                <a:latin typeface="Eras Light ITC" pitchFamily="34" charset="0"/>
                <a:cs typeface="Arial"/>
              </a:rPr>
              <a:t> </a:t>
            </a:r>
            <a:r>
              <a:rPr lang="en-US" sz="1900" b="1" i="0">
                <a:solidFill>
                  <a:srgbClr val="333399"/>
                </a:solidFill>
                <a:latin typeface="Eras Light ITC" pitchFamily="34" charset="0"/>
                <a:cs typeface="Arial"/>
              </a:rPr>
              <a:t>…without the shedding of blood there can be no forgiveness</a:t>
            </a:r>
          </a:p>
        </p:txBody>
      </p:sp>
      <p:sp>
        <p:nvSpPr>
          <p:cNvPr id="23" name="Circular Arrow 22"/>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smtClean="0">
              <a:solidFill>
                <a:srgbClr val="000000"/>
              </a:solidFill>
              <a:latin typeface="Eras Medium ITC" pitchFamily="34" charset="0"/>
              <a:cs typeface="Arial"/>
            </a:endParaRPr>
          </a:p>
        </p:txBody>
      </p:sp>
      <p:sp>
        <p:nvSpPr>
          <p:cNvPr id="24" name="Oval 28"/>
          <p:cNvSpPr>
            <a:spLocks noChangeArrowheads="1"/>
          </p:cNvSpPr>
          <p:nvPr/>
        </p:nvSpPr>
        <p:spPr bwMode="auto">
          <a:xfrm rot="162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rgbClr val="FFFFFF"/>
              </a:solidFill>
              <a:cs typeface="Arial"/>
            </a:endParaRPr>
          </a:p>
        </p:txBody>
      </p:sp>
      <p:sp>
        <p:nvSpPr>
          <p:cNvPr id="25"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sp>
        <p:nvSpPr>
          <p:cNvPr id="26"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pPr algn="ctr"/>
            <a:r>
              <a:rPr lang="en-US" kern="10" spc="640" dirty="0">
                <a:ln w="9525">
                  <a:noFill/>
                  <a:round/>
                  <a:headEnd/>
                  <a:tailEnd/>
                </a:ln>
                <a:solidFill>
                  <a:srgbClr val="333399"/>
                </a:solidFill>
                <a:latin typeface="Arial Black"/>
                <a:cs typeface="Arial"/>
              </a:rPr>
              <a:t>REPRESENTATIVE DEATH</a:t>
            </a:r>
          </a:p>
        </p:txBody>
      </p:sp>
      <p:pic>
        <p:nvPicPr>
          <p:cNvPr id="27"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8"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9"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400" i="0" dirty="0" smtClean="0">
                <a:solidFill>
                  <a:srgbClr val="FFFFFF"/>
                </a:solidFill>
                <a:effectLst>
                  <a:outerShdw blurRad="38100" dist="38100" dir="2700000" algn="tl">
                    <a:srgbClr val="000000"/>
                  </a:outerShdw>
                </a:effectLst>
                <a:latin typeface="Arial Black" pitchFamily="34" charset="0"/>
                <a:cs typeface="Arial"/>
              </a:rPr>
              <a:t>TOOK CARE OF THE</a:t>
            </a:r>
          </a:p>
          <a:p>
            <a:pPr algn="ctr">
              <a:defRPr/>
            </a:pPr>
            <a:r>
              <a:rPr lang="en-US" sz="1400" i="0" dirty="0" smtClean="0">
                <a:solidFill>
                  <a:srgbClr val="FFFFFF"/>
                </a:solidFill>
                <a:effectLst>
                  <a:outerShdw blurRad="38100" dist="38100" dir="2700000" algn="tl">
                    <a:srgbClr val="000000"/>
                  </a:outerShdw>
                </a:effectLst>
                <a:latin typeface="Arial Black" pitchFamily="34" charset="0"/>
                <a:cs typeface="Arial"/>
              </a:rPr>
              <a:t>SECOND</a:t>
            </a:r>
            <a:endParaRPr lang="en-US" sz="1400" i="0" dirty="0">
              <a:solidFill>
                <a:srgbClr val="FFFFFF"/>
              </a:solidFill>
              <a:effectLst>
                <a:outerShdw blurRad="38100" dist="38100" dir="2700000" algn="tl">
                  <a:srgbClr val="000000"/>
                </a:outerShdw>
              </a:effectLst>
              <a:latin typeface="Arial Black" pitchFamily="34" charset="0"/>
              <a:cs typeface="Arial"/>
            </a:endParaRPr>
          </a:p>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DEATH</a:t>
            </a:r>
            <a:endParaRPr lang="en-US" sz="1600" i="0" dirty="0">
              <a:solidFill>
                <a:srgbClr val="FFFFFF"/>
              </a:solidFill>
              <a:latin typeface="Arial Black" pitchFamily="34" charset="0"/>
              <a:cs typeface="Arial"/>
            </a:endParaRPr>
          </a:p>
        </p:txBody>
      </p:sp>
      <p:sp>
        <p:nvSpPr>
          <p:cNvPr id="30" name="Circular Arrow 29"/>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31"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lgn="ct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
        <p:nvSpPr>
          <p:cNvPr id="32"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lgn="ct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Tree>
    <p:extLst>
      <p:ext uri="{BB962C8B-B14F-4D97-AF65-F5344CB8AC3E}">
        <p14:creationId xmlns:p14="http://schemas.microsoft.com/office/powerpoint/2010/main" val="39442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174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74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7412">
                                            <p:txEl>
                                              <p:pRg st="1" end="1"/>
                                            </p:txEl>
                                          </p:spTgt>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3217411"/>
                                        </p:tgtEl>
                                        <p:attrNameLst>
                                          <p:attrName>style.visibility</p:attrName>
                                        </p:attrNameLst>
                                      </p:cBhvr>
                                      <p:to>
                                        <p:strVal val="visible"/>
                                      </p:to>
                                    </p:set>
                                    <p:animEffect transition="in" filter="wipe(up)">
                                      <p:cBhvr>
                                        <p:cTn id="17" dur="2000"/>
                                        <p:tgtEl>
                                          <p:spTgt spid="32174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217410"/>
                                        </p:tgtEl>
                                        <p:attrNameLst>
                                          <p:attrName>style.visibility</p:attrName>
                                        </p:attrNameLst>
                                      </p:cBhvr>
                                      <p:to>
                                        <p:strVal val="visible"/>
                                      </p:to>
                                    </p:set>
                                    <p:animEffect transition="in" filter="wipe(up)">
                                      <p:cBhvr>
                                        <p:cTn id="20" dur="2000"/>
                                        <p:tgtEl>
                                          <p:spTgt spid="32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7410" grpId="0" animBg="1"/>
      <p:bldP spid="3217411" grpId="0" animBg="1"/>
      <p:bldP spid="3217412"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2304020" name="Rectangle 20"/>
          <p:cNvSpPr>
            <a:spLocks noChangeArrowheads="1"/>
          </p:cNvSpPr>
          <p:nvPr/>
        </p:nvSpPr>
        <p:spPr bwMode="auto">
          <a:xfrm>
            <a:off x="4762500" y="1211263"/>
            <a:ext cx="2593975"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cs typeface="Arial"/>
              </a:rPr>
              <a:t>Colossians 1:22</a:t>
            </a:r>
          </a:p>
        </p:txBody>
      </p:sp>
      <p:sp>
        <p:nvSpPr>
          <p:cNvPr id="2304021" name="Rectangle 21"/>
          <p:cNvSpPr>
            <a:spLocks noChangeArrowheads="1"/>
          </p:cNvSpPr>
          <p:nvPr/>
        </p:nvSpPr>
        <p:spPr bwMode="auto">
          <a:xfrm>
            <a:off x="5865813" y="5121275"/>
            <a:ext cx="2433637" cy="1006475"/>
          </a:xfrm>
          <a:prstGeom prst="rect">
            <a:avLst/>
          </a:prstGeom>
          <a:noFill/>
          <a:ln w="9525" algn="ctr">
            <a:noFill/>
            <a:miter lim="800000"/>
            <a:headEnd/>
            <a:tailEnd/>
          </a:ln>
          <a:effectLst/>
        </p:spPr>
        <p:txBody>
          <a:bodyPr>
            <a:spAutoFit/>
            <a:flatTx/>
          </a:bodyPr>
          <a:lstStyle/>
          <a:p>
            <a:pPr algn="ctr">
              <a:defRPr/>
            </a:pPr>
            <a:r>
              <a:rPr lang="en-US" sz="2000" i="0">
                <a:solidFill>
                  <a:srgbClr val="000000"/>
                </a:solidFill>
                <a:effectLst>
                  <a:outerShdw blurRad="38100" dist="38100" dir="2700000" algn="tl">
                    <a:srgbClr val="C0C0C0"/>
                  </a:outerShdw>
                </a:effectLst>
                <a:latin typeface="Eras Bold ITC" pitchFamily="34" charset="0"/>
                <a:cs typeface="Arial"/>
              </a:rPr>
              <a:t>Also</a:t>
            </a:r>
          </a:p>
          <a:p>
            <a:pPr algn="ctr">
              <a:defRPr/>
            </a:pPr>
            <a:r>
              <a:rPr lang="en-US" sz="2000" i="0">
                <a:solidFill>
                  <a:srgbClr val="997934"/>
                </a:solidFill>
                <a:effectLst>
                  <a:outerShdw blurRad="38100" dist="38100" dir="2700000" algn="tl">
                    <a:srgbClr val="C0C0C0"/>
                  </a:outerShdw>
                </a:effectLst>
                <a:latin typeface="Eras Bold ITC" pitchFamily="34" charset="0"/>
                <a:cs typeface="Arial"/>
              </a:rPr>
              <a:t>Hebrews 13:12</a:t>
            </a:r>
          </a:p>
          <a:p>
            <a:pPr algn="ctr">
              <a:defRPr/>
            </a:pPr>
            <a:r>
              <a:rPr lang="en-US" sz="2000" i="0">
                <a:solidFill>
                  <a:srgbClr val="997934"/>
                </a:solidFill>
                <a:effectLst>
                  <a:outerShdw blurRad="38100" dist="38100" dir="2700000" algn="tl">
                    <a:srgbClr val="C0C0C0"/>
                  </a:outerShdw>
                </a:effectLst>
                <a:latin typeface="Eras Bold ITC" pitchFamily="34" charset="0"/>
                <a:cs typeface="Arial"/>
              </a:rPr>
              <a:t>Hebrews 10:10</a:t>
            </a:r>
          </a:p>
        </p:txBody>
      </p:sp>
      <p:sp>
        <p:nvSpPr>
          <p:cNvPr id="110596" name="Rectangle 23"/>
          <p:cNvSpPr>
            <a:spLocks noGrp="1" noChangeArrowheads="1"/>
          </p:cNvSpPr>
          <p:nvPr>
            <p:ph type="title"/>
          </p:nvPr>
        </p:nvSpPr>
        <p:spPr/>
        <p:txBody>
          <a:bodyPr/>
          <a:lstStyle/>
          <a:p>
            <a:pPr eaLnBrk="1" hangingPunct="1"/>
            <a:r>
              <a:rPr lang="en-US" sz="4800" b="1" dirty="0" smtClean="0">
                <a:effectLst>
                  <a:outerShdw blurRad="38100" dist="38100" dir="2700000" algn="tl">
                    <a:srgbClr val="000000">
                      <a:alpha val="43137"/>
                    </a:srgbClr>
                  </a:outerShdw>
                </a:effectLst>
              </a:rPr>
              <a:t>Christ’s Sacrifice - </a:t>
            </a:r>
            <a:r>
              <a:rPr lang="en-US" sz="4800" b="1" dirty="0" smtClean="0">
                <a:solidFill>
                  <a:srgbClr val="E0014A"/>
                </a:solidFill>
                <a:effectLst>
                  <a:outerShdw blurRad="38100" dist="38100" dir="2700000" algn="tl">
                    <a:srgbClr val="000000">
                      <a:alpha val="43137"/>
                    </a:srgbClr>
                  </a:outerShdw>
                </a:effectLst>
              </a:rPr>
              <a:t>Reconciliation</a:t>
            </a:r>
          </a:p>
        </p:txBody>
      </p:sp>
      <p:sp>
        <p:nvSpPr>
          <p:cNvPr id="2304006" name="Text Box 6"/>
          <p:cNvSpPr txBox="1">
            <a:spLocks noChangeArrowheads="1"/>
          </p:cNvSpPr>
          <p:nvPr/>
        </p:nvSpPr>
        <p:spPr bwMode="auto">
          <a:xfrm>
            <a:off x="4883150" y="1643063"/>
            <a:ext cx="4075113" cy="3517900"/>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lgn="ctr"/>
            <a:r>
              <a:rPr lang="en-US" sz="2800" b="1" dirty="0">
                <a:solidFill>
                  <a:srgbClr val="FFFFFF"/>
                </a:solidFill>
                <a:latin typeface="Arial"/>
                <a:cs typeface="Arial"/>
              </a:rPr>
              <a:t>But now he has </a:t>
            </a:r>
            <a:r>
              <a:rPr lang="en-US" sz="2800" u="sng" dirty="0">
                <a:solidFill>
                  <a:srgbClr val="FFFF00"/>
                </a:solidFill>
                <a:latin typeface="Arial"/>
                <a:cs typeface="Arial"/>
              </a:rPr>
              <a:t>reconciled</a:t>
            </a:r>
            <a:r>
              <a:rPr lang="en-US" sz="2800" u="sng" dirty="0">
                <a:solidFill>
                  <a:srgbClr val="FFFFFF"/>
                </a:solidFill>
                <a:latin typeface="Arial"/>
                <a:cs typeface="Arial"/>
              </a:rPr>
              <a:t> </a:t>
            </a:r>
            <a:r>
              <a:rPr lang="en-US" sz="2800" u="sng" dirty="0">
                <a:solidFill>
                  <a:srgbClr val="FFFF00"/>
                </a:solidFill>
                <a:latin typeface="Arial"/>
                <a:cs typeface="Arial"/>
              </a:rPr>
              <a:t>you</a:t>
            </a:r>
            <a:r>
              <a:rPr lang="en-US" sz="2800" dirty="0">
                <a:solidFill>
                  <a:srgbClr val="FFFF00"/>
                </a:solidFill>
                <a:latin typeface="Arial"/>
                <a:cs typeface="Arial"/>
              </a:rPr>
              <a:t> </a:t>
            </a:r>
            <a:r>
              <a:rPr lang="en-US" sz="2800" b="1" dirty="0">
                <a:solidFill>
                  <a:srgbClr val="FFFF00"/>
                </a:solidFill>
                <a:latin typeface="Arial"/>
                <a:cs typeface="Arial"/>
              </a:rPr>
              <a:t>by Christ's </a:t>
            </a:r>
            <a:r>
              <a:rPr lang="en-US" sz="2800" u="sng" dirty="0">
                <a:solidFill>
                  <a:srgbClr val="FFFF00"/>
                </a:solidFill>
                <a:latin typeface="Arial"/>
                <a:cs typeface="Arial"/>
              </a:rPr>
              <a:t>physical body</a:t>
            </a:r>
            <a:r>
              <a:rPr lang="en-US" sz="2800" b="1" u="sng" dirty="0">
                <a:solidFill>
                  <a:srgbClr val="FFFF00"/>
                </a:solidFill>
                <a:latin typeface="Arial"/>
                <a:cs typeface="Arial"/>
              </a:rPr>
              <a:t> through </a:t>
            </a:r>
            <a:r>
              <a:rPr lang="en-US" sz="2800" u="sng" dirty="0">
                <a:solidFill>
                  <a:srgbClr val="FFFF00"/>
                </a:solidFill>
                <a:latin typeface="Arial"/>
                <a:cs typeface="Arial"/>
              </a:rPr>
              <a:t>death</a:t>
            </a:r>
            <a:r>
              <a:rPr lang="en-US" sz="2800" b="1" dirty="0">
                <a:solidFill>
                  <a:srgbClr val="FFFFFF"/>
                </a:solidFill>
                <a:latin typeface="Arial"/>
                <a:cs typeface="Arial"/>
              </a:rPr>
              <a:t> to present you </a:t>
            </a:r>
            <a:r>
              <a:rPr lang="en-US" sz="2800" u="sng" dirty="0">
                <a:solidFill>
                  <a:srgbClr val="FFFF00"/>
                </a:solidFill>
                <a:latin typeface="Arial"/>
                <a:cs typeface="Arial"/>
              </a:rPr>
              <a:t>holy</a:t>
            </a:r>
            <a:r>
              <a:rPr lang="en-US" sz="2800" b="1" dirty="0">
                <a:solidFill>
                  <a:srgbClr val="FFFFFF"/>
                </a:solidFill>
                <a:latin typeface="Arial"/>
                <a:cs typeface="Arial"/>
              </a:rPr>
              <a:t> in his sight, </a:t>
            </a:r>
            <a:r>
              <a:rPr lang="en-US" sz="2800" b="1" u="sng" dirty="0">
                <a:solidFill>
                  <a:srgbClr val="FFFF00"/>
                </a:solidFill>
                <a:latin typeface="Arial"/>
                <a:cs typeface="Arial"/>
              </a:rPr>
              <a:t>without blemish and free from accusation</a:t>
            </a:r>
            <a:endParaRPr lang="en-US" sz="2800" b="1" i="0" dirty="0">
              <a:solidFill>
                <a:srgbClr val="FFFF00"/>
              </a:solidFill>
              <a:latin typeface="Arial"/>
              <a:cs typeface="Arial"/>
            </a:endParaRPr>
          </a:p>
        </p:txBody>
      </p:sp>
      <p:sp>
        <p:nvSpPr>
          <p:cNvPr id="110598" name="Text Box 24"/>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cs typeface="Arial"/>
              </a:rPr>
              <a:t>Heb 9:22</a:t>
            </a:r>
            <a:r>
              <a:rPr lang="en-US" sz="1900" b="1" i="0">
                <a:solidFill>
                  <a:srgbClr val="FFFF66"/>
                </a:solidFill>
                <a:latin typeface="Eras Light ITC" pitchFamily="34" charset="0"/>
                <a:cs typeface="Arial"/>
              </a:rPr>
              <a:t> </a:t>
            </a:r>
            <a:r>
              <a:rPr lang="en-US" sz="1900" b="1" i="0">
                <a:solidFill>
                  <a:srgbClr val="333399"/>
                </a:solidFill>
                <a:latin typeface="Eras Light ITC" pitchFamily="34" charset="0"/>
                <a:cs typeface="Arial"/>
              </a:rPr>
              <a:t>…without the shedding of blood there can be no forgiveness</a:t>
            </a:r>
          </a:p>
        </p:txBody>
      </p:sp>
      <p:sp>
        <p:nvSpPr>
          <p:cNvPr id="18" name="Circular Arrow 17"/>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smtClean="0">
              <a:solidFill>
                <a:srgbClr val="000000"/>
              </a:solidFill>
              <a:latin typeface="Eras Medium ITC" pitchFamily="34" charset="0"/>
              <a:cs typeface="Arial"/>
            </a:endParaRPr>
          </a:p>
        </p:txBody>
      </p:sp>
      <p:sp>
        <p:nvSpPr>
          <p:cNvPr id="19" name="Circular Arrow 18"/>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smtClean="0">
              <a:solidFill>
                <a:srgbClr val="000000"/>
              </a:solidFill>
              <a:latin typeface="Eras Medium ITC" pitchFamily="34" charset="0"/>
              <a:cs typeface="Arial"/>
            </a:endParaRPr>
          </a:p>
        </p:txBody>
      </p:sp>
      <p:sp>
        <p:nvSpPr>
          <p:cNvPr id="21" name="Oval 28"/>
          <p:cNvSpPr>
            <a:spLocks noChangeArrowheads="1"/>
          </p:cNvSpPr>
          <p:nvPr/>
        </p:nvSpPr>
        <p:spPr bwMode="auto">
          <a:xfrm rot="162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rgbClr val="FFFFFF"/>
              </a:solidFill>
              <a:cs typeface="Arial"/>
            </a:endParaRPr>
          </a:p>
        </p:txBody>
      </p:sp>
      <p:sp>
        <p:nvSpPr>
          <p:cNvPr id="22"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sp>
        <p:nvSpPr>
          <p:cNvPr id="23"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pPr algn="ctr"/>
            <a:r>
              <a:rPr lang="en-US" kern="10" spc="640" dirty="0">
                <a:ln w="9525">
                  <a:noFill/>
                  <a:round/>
                  <a:headEnd/>
                  <a:tailEnd/>
                </a:ln>
                <a:solidFill>
                  <a:srgbClr val="333399"/>
                </a:solidFill>
                <a:latin typeface="Arial Black"/>
                <a:cs typeface="Arial"/>
              </a:rPr>
              <a:t>REPRESENTATIVE DEATH</a:t>
            </a:r>
          </a:p>
        </p:txBody>
      </p:sp>
      <p:pic>
        <p:nvPicPr>
          <p:cNvPr id="24"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5"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6"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JUDICIAL</a:t>
            </a:r>
          </a:p>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DEATH</a:t>
            </a:r>
            <a:endParaRPr lang="en-US" sz="1600" i="0" dirty="0">
              <a:solidFill>
                <a:srgbClr val="FFFFFF"/>
              </a:solidFill>
              <a:latin typeface="Arial Black" pitchFamily="34" charset="0"/>
              <a:cs typeface="Arial"/>
            </a:endParaRPr>
          </a:p>
        </p:txBody>
      </p:sp>
      <p:sp>
        <p:nvSpPr>
          <p:cNvPr id="27" name="Circular Arrow 26"/>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28"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lgn="ct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
        <p:nvSpPr>
          <p:cNvPr id="29"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lgn="ct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Tree>
    <p:extLst>
      <p:ext uri="{BB962C8B-B14F-4D97-AF65-F5344CB8AC3E}">
        <p14:creationId xmlns:p14="http://schemas.microsoft.com/office/powerpoint/2010/main" val="1744651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04020"/>
                                        </p:tgtEl>
                                        <p:attrNameLst>
                                          <p:attrName>style.visibility</p:attrName>
                                        </p:attrNameLst>
                                      </p:cBhvr>
                                      <p:to>
                                        <p:strVal val="visible"/>
                                      </p:to>
                                    </p:set>
                                    <p:animEffect transition="in" filter="fade">
                                      <p:cBhvr>
                                        <p:cTn id="7" dur="1000"/>
                                        <p:tgtEl>
                                          <p:spTgt spid="2304020"/>
                                        </p:tgtEl>
                                      </p:cBhvr>
                                    </p:animEffect>
                                    <p:anim calcmode="lin" valueType="num">
                                      <p:cBhvr>
                                        <p:cTn id="8" dur="1000" fill="hold"/>
                                        <p:tgtEl>
                                          <p:spTgt spid="2304020"/>
                                        </p:tgtEl>
                                        <p:attrNameLst>
                                          <p:attrName>ppt_x</p:attrName>
                                        </p:attrNameLst>
                                      </p:cBhvr>
                                      <p:tavLst>
                                        <p:tav tm="0">
                                          <p:val>
                                            <p:strVal val="#ppt_x"/>
                                          </p:val>
                                        </p:tav>
                                        <p:tav tm="100000">
                                          <p:val>
                                            <p:strVal val="#ppt_x"/>
                                          </p:val>
                                        </p:tav>
                                      </p:tavLst>
                                    </p:anim>
                                    <p:anim calcmode="lin" valueType="num">
                                      <p:cBhvr>
                                        <p:cTn id="9" dur="1000" fill="hold"/>
                                        <p:tgtEl>
                                          <p:spTgt spid="23040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304006"/>
                                        </p:tgtEl>
                                        <p:attrNameLst>
                                          <p:attrName>style.visibility</p:attrName>
                                        </p:attrNameLst>
                                      </p:cBhvr>
                                      <p:to>
                                        <p:strVal val="visible"/>
                                      </p:to>
                                    </p:set>
                                    <p:animEffect transition="in" filter="dissolve">
                                      <p:cBhvr>
                                        <p:cTn id="13" dur="1000"/>
                                        <p:tgtEl>
                                          <p:spTgt spid="2304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0" grpId="0"/>
      <p:bldP spid="230400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113666" name="Rectangle 2"/>
          <p:cNvSpPr>
            <a:spLocks noGrp="1" noChangeArrowheads="1"/>
          </p:cNvSpPr>
          <p:nvPr>
            <p:ph type="title"/>
          </p:nvPr>
        </p:nvSpPr>
        <p:spPr/>
        <p:txBody>
          <a:bodyPr/>
          <a:lstStyle/>
          <a:p>
            <a:pPr eaLnBrk="1" hangingPunct="1"/>
            <a:r>
              <a:rPr lang="en-US" sz="5400" b="1" dirty="0" smtClean="0">
                <a:effectLst>
                  <a:outerShdw blurRad="38100" dist="38100" dir="2700000" algn="tl">
                    <a:srgbClr val="000000">
                      <a:alpha val="43137"/>
                    </a:srgbClr>
                  </a:outerShdw>
                </a:effectLst>
              </a:rPr>
              <a:t>Propitiation – </a:t>
            </a:r>
            <a:r>
              <a:rPr lang="en-US" sz="5400" b="1" dirty="0" smtClean="0">
                <a:solidFill>
                  <a:srgbClr val="E0014A"/>
                </a:solidFill>
                <a:effectLst>
                  <a:outerShdw blurRad="38100" dist="38100" dir="2700000" algn="tl">
                    <a:srgbClr val="000000">
                      <a:alpha val="43137"/>
                    </a:srgbClr>
                  </a:outerShdw>
                </a:effectLst>
              </a:rPr>
              <a:t>By Faith</a:t>
            </a:r>
          </a:p>
        </p:txBody>
      </p:sp>
      <p:sp>
        <p:nvSpPr>
          <p:cNvPr id="3219459" name="Text Box 3"/>
          <p:cNvSpPr txBox="1">
            <a:spLocks noChangeArrowheads="1"/>
          </p:cNvSpPr>
          <p:nvPr/>
        </p:nvSpPr>
        <p:spPr bwMode="auto">
          <a:xfrm>
            <a:off x="4951413" y="1550988"/>
            <a:ext cx="3924300" cy="4371975"/>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r>
              <a:rPr lang="en-US" sz="2800" b="1" dirty="0">
                <a:solidFill>
                  <a:srgbClr val="FFFF66"/>
                </a:solidFill>
                <a:latin typeface="Arial"/>
                <a:cs typeface="Arial"/>
              </a:rPr>
              <a:t> </a:t>
            </a:r>
            <a:r>
              <a:rPr lang="en-US" sz="2800" b="1" dirty="0">
                <a:solidFill>
                  <a:srgbClr val="FFFFFF"/>
                </a:solidFill>
                <a:latin typeface="Arial"/>
                <a:cs typeface="Arial"/>
              </a:rPr>
              <a:t>for all have sinned, and fall short of the glory of God; being justified freely by his grace through the redemption that is in Christ Jesus: whom God set forth to be a</a:t>
            </a:r>
            <a:r>
              <a:rPr lang="en-US" sz="2800" dirty="0">
                <a:solidFill>
                  <a:srgbClr val="FFFFFF"/>
                </a:solidFill>
                <a:latin typeface="Arial"/>
                <a:cs typeface="Arial"/>
              </a:rPr>
              <a:t> propitiation,</a:t>
            </a:r>
            <a:r>
              <a:rPr lang="en-US" sz="2800" dirty="0">
                <a:solidFill>
                  <a:srgbClr val="FFFF66"/>
                </a:solidFill>
                <a:latin typeface="Arial"/>
                <a:cs typeface="Arial"/>
              </a:rPr>
              <a:t> </a:t>
            </a:r>
            <a:r>
              <a:rPr lang="en-US" sz="2800" b="1" u="sng" dirty="0">
                <a:solidFill>
                  <a:srgbClr val="FFFFFF"/>
                </a:solidFill>
                <a:latin typeface="Arial"/>
                <a:cs typeface="Arial"/>
              </a:rPr>
              <a:t>through</a:t>
            </a:r>
            <a:r>
              <a:rPr lang="en-US" sz="2800" u="sng" dirty="0">
                <a:solidFill>
                  <a:srgbClr val="FFFFFF"/>
                </a:solidFill>
                <a:latin typeface="Arial"/>
                <a:cs typeface="Arial"/>
              </a:rPr>
              <a:t> </a:t>
            </a:r>
            <a:r>
              <a:rPr lang="en-US" sz="2800" u="sng" dirty="0">
                <a:solidFill>
                  <a:srgbClr val="FFFF00"/>
                </a:solidFill>
                <a:latin typeface="Arial"/>
                <a:cs typeface="Arial"/>
              </a:rPr>
              <a:t>faith, in his blood...</a:t>
            </a:r>
          </a:p>
        </p:txBody>
      </p:sp>
      <p:sp>
        <p:nvSpPr>
          <p:cNvPr id="113668" name="Rectangle 4"/>
          <p:cNvSpPr>
            <a:spLocks noChangeArrowheads="1"/>
          </p:cNvSpPr>
          <p:nvPr/>
        </p:nvSpPr>
        <p:spPr bwMode="auto">
          <a:xfrm>
            <a:off x="4845050" y="1075055"/>
            <a:ext cx="27193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ctr"/>
            <a:r>
              <a:rPr lang="en-US" sz="2800" b="1" i="0" dirty="0">
                <a:solidFill>
                  <a:srgbClr val="997934"/>
                </a:solidFill>
                <a:cs typeface="Arial"/>
              </a:rPr>
              <a:t>Romans 3:23-25</a:t>
            </a:r>
          </a:p>
        </p:txBody>
      </p:sp>
      <p:sp>
        <p:nvSpPr>
          <p:cNvPr id="113669" name="Text Box 5"/>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cs typeface="Arial"/>
              </a:rPr>
              <a:t>Heb 9:22</a:t>
            </a:r>
            <a:r>
              <a:rPr lang="en-US" sz="1900" b="1" i="0">
                <a:solidFill>
                  <a:srgbClr val="FFFF66"/>
                </a:solidFill>
                <a:latin typeface="Eras Light ITC" pitchFamily="34" charset="0"/>
                <a:cs typeface="Arial"/>
              </a:rPr>
              <a:t> </a:t>
            </a:r>
            <a:r>
              <a:rPr lang="en-US" sz="1900" b="1" i="0">
                <a:solidFill>
                  <a:srgbClr val="333399"/>
                </a:solidFill>
                <a:latin typeface="Eras Light ITC" pitchFamily="34" charset="0"/>
                <a:cs typeface="Arial"/>
              </a:rPr>
              <a:t>…without the shedding of blood there can be no forgiveness</a:t>
            </a:r>
          </a:p>
        </p:txBody>
      </p:sp>
      <p:sp>
        <p:nvSpPr>
          <p:cNvPr id="18" name="Circular Arrow 17"/>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dirty="0" smtClean="0">
              <a:solidFill>
                <a:srgbClr val="000000"/>
              </a:solidFill>
              <a:latin typeface="Eras Medium ITC" pitchFamily="34" charset="0"/>
              <a:cs typeface="Arial"/>
            </a:endParaRPr>
          </a:p>
        </p:txBody>
      </p:sp>
      <p:sp>
        <p:nvSpPr>
          <p:cNvPr id="22" name="Oval 28"/>
          <p:cNvSpPr>
            <a:spLocks noChangeArrowheads="1"/>
          </p:cNvSpPr>
          <p:nvPr/>
        </p:nvSpPr>
        <p:spPr bwMode="auto">
          <a:xfrm rot="-54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pPr algn="ctr"/>
            <a:endParaRPr lang="en-US" sz="1600" b="1" i="0">
              <a:solidFill>
                <a:srgbClr val="FFFFFF"/>
              </a:solidFill>
              <a:cs typeface="Arial"/>
            </a:endParaRPr>
          </a:p>
        </p:txBody>
      </p:sp>
      <p:sp>
        <p:nvSpPr>
          <p:cNvPr id="23"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sp>
        <p:nvSpPr>
          <p:cNvPr id="24"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pPr algn="ctr"/>
            <a:r>
              <a:rPr lang="en-US" kern="10" spc="640" dirty="0">
                <a:ln w="9525">
                  <a:noFill/>
                  <a:round/>
                  <a:headEnd/>
                  <a:tailEnd/>
                </a:ln>
                <a:solidFill>
                  <a:srgbClr val="333399"/>
                </a:solidFill>
                <a:latin typeface="Arial Black"/>
                <a:cs typeface="Arial"/>
              </a:rPr>
              <a:t>REPRESENTATIVE DEATH</a:t>
            </a:r>
          </a:p>
        </p:txBody>
      </p:sp>
      <p:pic>
        <p:nvPicPr>
          <p:cNvPr id="25"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6"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7"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JUDICIAL</a:t>
            </a:r>
          </a:p>
          <a:p>
            <a:pPr algn="ctr">
              <a:defRPr/>
            </a:pPr>
            <a:r>
              <a:rPr lang="en-US" sz="1400" i="0" dirty="0">
                <a:solidFill>
                  <a:srgbClr val="FFFFFF"/>
                </a:solidFill>
                <a:effectLst>
                  <a:outerShdw blurRad="38100" dist="38100" dir="2700000" algn="tl">
                    <a:srgbClr val="000000"/>
                  </a:outerShdw>
                </a:effectLst>
                <a:latin typeface="Arial Black" pitchFamily="34" charset="0"/>
                <a:cs typeface="Arial"/>
              </a:rPr>
              <a:t>DEATH</a:t>
            </a:r>
            <a:endParaRPr lang="en-US" sz="1600" i="0" dirty="0">
              <a:solidFill>
                <a:srgbClr val="FFFFFF"/>
              </a:solidFill>
              <a:latin typeface="Arial Black" pitchFamily="34" charset="0"/>
              <a:cs typeface="Arial"/>
            </a:endParaRPr>
          </a:p>
        </p:txBody>
      </p:sp>
      <p:sp>
        <p:nvSpPr>
          <p:cNvPr id="28" name="Circular Arrow 27"/>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29"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lgn="ct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
        <p:nvSpPr>
          <p:cNvPr id="30"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lgn="ct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cs typeface="Arial"/>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cs typeface="Arial"/>
            </a:endParaRPr>
          </a:p>
        </p:txBody>
      </p:sp>
    </p:spTree>
    <p:extLst>
      <p:ext uri="{BB962C8B-B14F-4D97-AF65-F5344CB8AC3E}">
        <p14:creationId xmlns:p14="http://schemas.microsoft.com/office/powerpoint/2010/main" val="147354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9459"/>
                                        </p:tgtEl>
                                        <p:attrNameLst>
                                          <p:attrName>style.visibility</p:attrName>
                                        </p:attrNameLst>
                                      </p:cBhvr>
                                      <p:to>
                                        <p:strVal val="visible"/>
                                      </p:to>
                                    </p:set>
                                    <p:animEffect transition="in" filter="fade">
                                      <p:cBhvr>
                                        <p:cTn id="7" dur="2000"/>
                                        <p:tgtEl>
                                          <p:spTgt spid="32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945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2910211" name="Text Box 3"/>
          <p:cNvSpPr txBox="1">
            <a:spLocks noChangeArrowheads="1"/>
          </p:cNvSpPr>
          <p:nvPr/>
        </p:nvSpPr>
        <p:spPr bwMode="auto">
          <a:xfrm>
            <a:off x="1695942" y="1115878"/>
            <a:ext cx="6096000" cy="1754326"/>
          </a:xfrm>
          <a:prstGeom prst="rect">
            <a:avLst/>
          </a:prstGeom>
          <a:solidFill>
            <a:schemeClr val="bg1"/>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3600" dirty="0">
                <a:solidFill>
                  <a:srgbClr val="000000"/>
                </a:solidFill>
                <a:cs typeface="Arial"/>
              </a:rPr>
              <a:t> </a:t>
            </a:r>
            <a:r>
              <a:rPr lang="en-US" sz="2400" dirty="0">
                <a:solidFill>
                  <a:srgbClr val="000000"/>
                </a:solidFill>
                <a:cs typeface="Arial"/>
              </a:rPr>
              <a:t>“…who [Christ], </a:t>
            </a:r>
          </a:p>
          <a:p>
            <a:pPr algn="ctr"/>
            <a:r>
              <a:rPr lang="en-US" sz="2400" dirty="0">
                <a:solidFill>
                  <a:srgbClr val="000000"/>
                </a:solidFill>
                <a:cs typeface="Arial"/>
              </a:rPr>
              <a:t>was declared </a:t>
            </a:r>
            <a:r>
              <a:rPr lang="en-US" sz="2400" b="1" dirty="0">
                <a:solidFill>
                  <a:srgbClr val="FF0000"/>
                </a:solidFill>
                <a:cs typeface="Arial"/>
              </a:rPr>
              <a:t>the Son of God</a:t>
            </a:r>
            <a:r>
              <a:rPr lang="en-US" sz="2400" dirty="0">
                <a:solidFill>
                  <a:srgbClr val="000000"/>
                </a:solidFill>
                <a:cs typeface="Arial"/>
              </a:rPr>
              <a:t> </a:t>
            </a:r>
          </a:p>
          <a:p>
            <a:pPr algn="ctr"/>
            <a:r>
              <a:rPr lang="en-US" sz="2400" b="1" u="sng" dirty="0">
                <a:solidFill>
                  <a:srgbClr val="FF0000"/>
                </a:solidFill>
                <a:effectLst>
                  <a:outerShdw blurRad="38100" dist="38100" dir="2700000" algn="tl">
                    <a:srgbClr val="000000">
                      <a:alpha val="43137"/>
                    </a:srgbClr>
                  </a:outerShdw>
                </a:effectLst>
                <a:latin typeface="Eras Demi ITC" pitchFamily="34" charset="0"/>
                <a:cs typeface="Arial"/>
              </a:rPr>
              <a:t>with power </a:t>
            </a:r>
            <a:r>
              <a:rPr lang="en-US" sz="2400" b="1" u="sng" dirty="0">
                <a:solidFill>
                  <a:srgbClr val="FF0000"/>
                </a:solidFill>
                <a:cs typeface="Arial"/>
              </a:rPr>
              <a:t>by the resurrection</a:t>
            </a:r>
            <a:r>
              <a:rPr lang="en-US" sz="2400" b="1" dirty="0">
                <a:solidFill>
                  <a:srgbClr val="000000"/>
                </a:solidFill>
                <a:cs typeface="Arial"/>
              </a:rPr>
              <a:t> </a:t>
            </a:r>
          </a:p>
          <a:p>
            <a:pPr algn="ctr"/>
            <a:r>
              <a:rPr lang="en-US" sz="2400" dirty="0">
                <a:solidFill>
                  <a:srgbClr val="000000"/>
                </a:solidFill>
                <a:cs typeface="Arial"/>
              </a:rPr>
              <a:t>from the dead…” </a:t>
            </a:r>
            <a:r>
              <a:rPr lang="en-US" sz="2000" i="0" dirty="0">
                <a:solidFill>
                  <a:srgbClr val="997934"/>
                </a:solidFill>
                <a:cs typeface="Arial"/>
              </a:rPr>
              <a:t>Romans 1:4</a:t>
            </a:r>
          </a:p>
        </p:txBody>
      </p:sp>
      <p:sp>
        <p:nvSpPr>
          <p:cNvPr id="2910220" name="Oval 12"/>
          <p:cNvSpPr>
            <a:spLocks noChangeArrowheads="1"/>
          </p:cNvSpPr>
          <p:nvPr/>
        </p:nvSpPr>
        <p:spPr bwMode="auto">
          <a:xfrm>
            <a:off x="-307975" y="504766"/>
            <a:ext cx="2316163"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108547" name="Picture 11"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40000"/>
          </a:blip>
          <a:srcRect/>
          <a:stretch>
            <a:fillRect/>
          </a:stretch>
        </p:blipFill>
        <p:spPr bwMode="auto">
          <a:xfrm>
            <a:off x="184150" y="1157229"/>
            <a:ext cx="1525588"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8549" name="Oval 4" descr="Jesus Appearing to Mary"/>
          <p:cNvSpPr>
            <a:spLocks noChangeArrowheads="1"/>
          </p:cNvSpPr>
          <p:nvPr/>
        </p:nvSpPr>
        <p:spPr bwMode="auto">
          <a:xfrm>
            <a:off x="7725625" y="869489"/>
            <a:ext cx="1250950" cy="1752600"/>
          </a:xfrm>
          <a:prstGeom prst="ellipse">
            <a:avLst/>
          </a:prstGeom>
          <a:blipFill dpi="0" rotWithShape="1">
            <a:blip r:embed="rId5" cstate="print"/>
            <a:srcRect/>
            <a:stretch>
              <a:fillRect/>
            </a:stretch>
          </a:blip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endParaRPr lang="en-US">
              <a:solidFill>
                <a:srgbClr val="000000"/>
              </a:solidFill>
              <a:cs typeface="Arial"/>
            </a:endParaRPr>
          </a:p>
        </p:txBody>
      </p:sp>
      <p:pic>
        <p:nvPicPr>
          <p:cNvPr id="108550" name="Picture 5" descr="emptytombbig"/>
          <p:cNvPicPr>
            <a:picLocks noChangeAspect="1" noChangeArrowheads="1"/>
          </p:cNvPicPr>
          <p:nvPr/>
        </p:nvPicPr>
        <p:blipFill>
          <a:blip r:embed="rId6" cstate="print">
            <a:lum bright="6000" contrast="42000"/>
          </a:blip>
          <a:srcRect t="-5075"/>
          <a:stretch>
            <a:fillRect/>
          </a:stretch>
        </p:blipFill>
        <p:spPr bwMode="auto">
          <a:xfrm>
            <a:off x="1651861" y="2749809"/>
            <a:ext cx="6205779" cy="391806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Circular Arrow 12"/>
          <p:cNvSpPr/>
          <p:nvPr/>
        </p:nvSpPr>
        <p:spPr bwMode="auto">
          <a:xfrm rot="4398116" flipH="1" flipV="1">
            <a:off x="6284844" y="659967"/>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15" name="Circular Arrow 14"/>
          <p:cNvSpPr/>
          <p:nvPr/>
        </p:nvSpPr>
        <p:spPr bwMode="auto">
          <a:xfrm>
            <a:off x="-1683026" y="2026006"/>
            <a:ext cx="5824331" cy="7176052"/>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17" name="WordArt 7"/>
          <p:cNvSpPr>
            <a:spLocks noChangeArrowheads="1" noChangeShapeType="1" noTextEdit="1"/>
          </p:cNvSpPr>
          <p:nvPr/>
        </p:nvSpPr>
        <p:spPr bwMode="auto">
          <a:xfrm rot="3010308">
            <a:off x="526234" y="3273132"/>
            <a:ext cx="3139067" cy="1691029"/>
          </a:xfrm>
          <a:prstGeom prst="rect">
            <a:avLst/>
          </a:prstGeom>
        </p:spPr>
        <p:txBody>
          <a:bodyPr spcFirstLastPara="1" wrap="none" fromWordArt="1">
            <a:prstTxWarp prst="textArchUp">
              <a:avLst>
                <a:gd name="adj" fmla="val 11582644"/>
              </a:avLst>
            </a:prstTxWarp>
          </a:bodyPr>
          <a:lstStyle/>
          <a:p>
            <a:pPr algn="ctr"/>
            <a:r>
              <a:rPr lang="en-US" sz="1800" kern="10" dirty="0">
                <a:ln w="9525">
                  <a:solidFill>
                    <a:srgbClr val="000000"/>
                  </a:solidFill>
                  <a:round/>
                  <a:headEnd/>
                  <a:tailEnd/>
                </a:ln>
                <a:solidFill>
                  <a:srgbClr val="FFFFFF"/>
                </a:solidFill>
                <a:latin typeface="Arial Black"/>
                <a:cs typeface="Arial"/>
              </a:rPr>
              <a:t>DEATH &amp; BURIAL</a:t>
            </a:r>
          </a:p>
        </p:txBody>
      </p:sp>
      <p:sp>
        <p:nvSpPr>
          <p:cNvPr id="108554" name="WordArt 9"/>
          <p:cNvSpPr>
            <a:spLocks noChangeArrowheads="1" noChangeShapeType="1" noTextEdit="1"/>
          </p:cNvSpPr>
          <p:nvPr/>
        </p:nvSpPr>
        <p:spPr bwMode="auto">
          <a:xfrm rot="18606288">
            <a:off x="5458806" y="3060431"/>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smtClean="0">
                <a:ln w="9525">
                  <a:solidFill>
                    <a:srgbClr val="000000"/>
                  </a:solidFill>
                  <a:round/>
                  <a:headEnd/>
                  <a:tailEnd/>
                </a:ln>
                <a:solidFill>
                  <a:srgbClr val="FFFFFF"/>
                </a:solidFill>
                <a:latin typeface="Arial Black"/>
                <a:cs typeface="Arial"/>
              </a:rPr>
              <a:t>RESURRECTION</a:t>
            </a:r>
            <a:endParaRPr lang="en-US" sz="3600" kern="10" dirty="0">
              <a:ln w="9525">
                <a:solidFill>
                  <a:srgbClr val="000000"/>
                </a:solidFill>
                <a:round/>
                <a:headEnd/>
                <a:tailEnd/>
              </a:ln>
              <a:solidFill>
                <a:srgbClr val="FFFFFF"/>
              </a:solidFill>
              <a:latin typeface="Arial Black"/>
              <a:cs typeface="Arial"/>
            </a:endParaRPr>
          </a:p>
        </p:txBody>
      </p:sp>
      <p:sp>
        <p:nvSpPr>
          <p:cNvPr id="11" name="WordArt 9"/>
          <p:cNvSpPr>
            <a:spLocks noChangeArrowheads="1" noChangeShapeType="1" noTextEdit="1"/>
          </p:cNvSpPr>
          <p:nvPr/>
        </p:nvSpPr>
        <p:spPr bwMode="auto">
          <a:xfrm rot="18606288">
            <a:off x="5656246" y="3341389"/>
            <a:ext cx="4391025" cy="2897187"/>
          </a:xfrm>
          <a:prstGeom prst="rect">
            <a:avLst/>
          </a:prstGeom>
        </p:spPr>
        <p:txBody>
          <a:bodyPr spcFirstLastPara="1" wrap="none" fromWordArt="1">
            <a:prstTxWarp prst="textArchUp">
              <a:avLst>
                <a:gd name="adj" fmla="val 12884692"/>
              </a:avLst>
            </a:prstTxWarp>
          </a:bodyPr>
          <a:lstStyle/>
          <a:p>
            <a:pPr algn="ctr"/>
            <a:r>
              <a:rPr lang="en-US" sz="3600" kern="10" dirty="0" smtClean="0">
                <a:ln w="9525">
                  <a:solidFill>
                    <a:srgbClr val="000000"/>
                  </a:solidFill>
                  <a:round/>
                  <a:headEnd/>
                  <a:tailEnd/>
                </a:ln>
                <a:solidFill>
                  <a:srgbClr val="FFFFFF"/>
                </a:solidFill>
                <a:latin typeface="Arial Black"/>
                <a:cs typeface="Arial"/>
              </a:rPr>
              <a:t>&amp; APPEARANCES!</a:t>
            </a:r>
            <a:endParaRPr lang="en-US" sz="3600" kern="10" dirty="0">
              <a:ln w="9525">
                <a:solidFill>
                  <a:srgbClr val="000000"/>
                </a:solidFill>
                <a:round/>
                <a:headEnd/>
                <a:tailEnd/>
              </a:ln>
              <a:solidFill>
                <a:srgbClr val="FFFFFF"/>
              </a:solidFill>
              <a:latin typeface="Arial Black"/>
              <a:cs typeface="Arial"/>
            </a:endParaRPr>
          </a:p>
        </p:txBody>
      </p:sp>
      <p:sp>
        <p:nvSpPr>
          <p:cNvPr id="12" name="Rectangle 11"/>
          <p:cNvSpPr/>
          <p:nvPr/>
        </p:nvSpPr>
        <p:spPr>
          <a:xfrm>
            <a:off x="2001131" y="201478"/>
            <a:ext cx="5303055" cy="923330"/>
          </a:xfrm>
          <a:prstGeom prst="rect">
            <a:avLst/>
          </a:prstGeom>
          <a:noFill/>
        </p:spPr>
        <p:txBody>
          <a:bodyPr wrap="none" lIns="91440" tIns="45720" rIns="91440" bIns="45720">
            <a:spAutoFit/>
          </a:bodyPr>
          <a:lstStyle/>
          <a:p>
            <a:pPr algn="ctr"/>
            <a:r>
              <a:rPr lang="en-US" sz="5400" b="1" i="0" cap="all" dirty="0" smtClean="0">
                <a:ln w="9000" cmpd="sng">
                  <a:solidFill>
                    <a:srgbClr val="000000">
                      <a:shade val="50000"/>
                      <a:satMod val="120000"/>
                    </a:srgbClr>
                  </a:solidFill>
                  <a:prstDash val="solid"/>
                </a:ln>
                <a:solidFill>
                  <a:srgbClr val="C00000"/>
                </a:solidFill>
                <a:effectLst>
                  <a:reflection blurRad="12700" stA="28000" endPos="45000" dist="1000" dir="5400000" sy="-100000" algn="bl" rotWithShape="0"/>
                </a:effectLst>
                <a:cs typeface="Arial"/>
              </a:rPr>
              <a:t>RESURRECTION!</a:t>
            </a:r>
            <a:endParaRPr lang="en-US" sz="5400" b="1" i="0" cap="all" dirty="0">
              <a:ln w="9000" cmpd="sng">
                <a:solidFill>
                  <a:srgbClr val="000000">
                    <a:shade val="50000"/>
                    <a:satMod val="120000"/>
                  </a:srgbClr>
                </a:solidFill>
                <a:prstDash val="solid"/>
              </a:ln>
              <a:solidFill>
                <a:srgbClr val="C00000"/>
              </a:solidFill>
              <a:effectLst>
                <a:reflection blurRad="12700" stA="28000" endPos="45000" dist="1000" dir="5400000" sy="-100000" algn="bl" rotWithShape="0"/>
              </a:effectLst>
              <a:cs typeface="Arial"/>
            </a:endParaRPr>
          </a:p>
        </p:txBody>
      </p:sp>
    </p:spTree>
    <p:extLst>
      <p:ext uri="{BB962C8B-B14F-4D97-AF65-F5344CB8AC3E}">
        <p14:creationId xmlns:p14="http://schemas.microsoft.com/office/powerpoint/2010/main" val="416616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8"/>
          <p:cNvSpPr>
            <a:spLocks noGrp="1" noChangeArrowheads="1"/>
          </p:cNvSpPr>
          <p:nvPr>
            <p:ph type="title" idx="4294967295"/>
          </p:nvPr>
        </p:nvSpPr>
        <p:spPr>
          <a:xfrm>
            <a:off x="0" y="449263"/>
            <a:ext cx="9144000" cy="1143000"/>
          </a:xfrm>
        </p:spPr>
        <p:txBody>
          <a:bodyPr/>
          <a:lstStyle/>
          <a:p>
            <a:pPr eaLnBrk="1" hangingPunct="1"/>
            <a:r>
              <a:rPr lang="en-US" sz="5400" smtClean="0"/>
              <a:t>The Gospel – </a:t>
            </a:r>
            <a:br>
              <a:rPr lang="en-US" sz="5400" smtClean="0"/>
            </a:br>
            <a:r>
              <a:rPr lang="en-US" sz="5400" smtClean="0">
                <a:solidFill>
                  <a:srgbClr val="E0014A"/>
                </a:solidFill>
              </a:rPr>
              <a:t>The Power of God</a:t>
            </a:r>
          </a:p>
        </p:txBody>
      </p:sp>
      <p:grpSp>
        <p:nvGrpSpPr>
          <p:cNvPr id="43011" name="Group 4"/>
          <p:cNvGrpSpPr>
            <a:grpSpLocks/>
          </p:cNvGrpSpPr>
          <p:nvPr/>
        </p:nvGrpSpPr>
        <p:grpSpPr bwMode="auto">
          <a:xfrm>
            <a:off x="-252413" y="2655888"/>
            <a:ext cx="4646613" cy="4533900"/>
            <a:chOff x="-144" y="1789"/>
            <a:chExt cx="2543" cy="2185"/>
          </a:xfrm>
        </p:grpSpPr>
        <p:sp>
          <p:nvSpPr>
            <p:cNvPr id="43017" name="AutoShape 5"/>
            <p:cNvSpPr>
              <a:spLocks noChangeAspect="1" noChangeArrowheads="1" noTextEdit="1"/>
            </p:cNvSpPr>
            <p:nvPr/>
          </p:nvSpPr>
          <p:spPr bwMode="auto">
            <a:xfrm flipH="1">
              <a:off x="-144" y="1789"/>
              <a:ext cx="2543" cy="2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43018" name="Freeform 6"/>
            <p:cNvSpPr>
              <a:spLocks/>
            </p:cNvSpPr>
            <p:nvPr/>
          </p:nvSpPr>
          <p:spPr bwMode="auto">
            <a:xfrm flipH="1">
              <a:off x="-9" y="1794"/>
              <a:ext cx="2235" cy="2031"/>
            </a:xfrm>
            <a:custGeom>
              <a:avLst/>
              <a:gdLst>
                <a:gd name="T0" fmla="*/ 0 w 4470"/>
                <a:gd name="T1" fmla="*/ 0 h 4062"/>
                <a:gd name="T2" fmla="*/ 280 w 4470"/>
                <a:gd name="T3" fmla="*/ 0 h 4062"/>
                <a:gd name="T4" fmla="*/ 280 w 4470"/>
                <a:gd name="T5" fmla="*/ 254 h 4062"/>
                <a:gd name="T6" fmla="*/ 1 w 4470"/>
                <a:gd name="T7" fmla="*/ 254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19" name="Freeform 7"/>
            <p:cNvSpPr>
              <a:spLocks/>
            </p:cNvSpPr>
            <p:nvPr/>
          </p:nvSpPr>
          <p:spPr bwMode="auto">
            <a:xfrm flipH="1">
              <a:off x="372" y="2361"/>
              <a:ext cx="1208" cy="1593"/>
            </a:xfrm>
            <a:custGeom>
              <a:avLst/>
              <a:gdLst>
                <a:gd name="T0" fmla="*/ 10 w 2415"/>
                <a:gd name="T1" fmla="*/ 86 h 3186"/>
                <a:gd name="T2" fmla="*/ 1 w 2415"/>
                <a:gd name="T3" fmla="*/ 66 h 3186"/>
                <a:gd name="T4" fmla="*/ 0 w 2415"/>
                <a:gd name="T5" fmla="*/ 56 h 3186"/>
                <a:gd name="T6" fmla="*/ 8 w 2415"/>
                <a:gd name="T7" fmla="*/ 50 h 3186"/>
                <a:gd name="T8" fmla="*/ 18 w 2415"/>
                <a:gd name="T9" fmla="*/ 49 h 3186"/>
                <a:gd name="T10" fmla="*/ 19 w 2415"/>
                <a:gd name="T11" fmla="*/ 37 h 3186"/>
                <a:gd name="T12" fmla="*/ 29 w 2415"/>
                <a:gd name="T13" fmla="*/ 30 h 3186"/>
                <a:gd name="T14" fmla="*/ 36 w 2415"/>
                <a:gd name="T15" fmla="*/ 28 h 3186"/>
                <a:gd name="T16" fmla="*/ 38 w 2415"/>
                <a:gd name="T17" fmla="*/ 14 h 3186"/>
                <a:gd name="T18" fmla="*/ 48 w 2415"/>
                <a:gd name="T19" fmla="*/ 9 h 3186"/>
                <a:gd name="T20" fmla="*/ 59 w 2415"/>
                <a:gd name="T21" fmla="*/ 7 h 3186"/>
                <a:gd name="T22" fmla="*/ 74 w 2415"/>
                <a:gd name="T23" fmla="*/ 0 h 3186"/>
                <a:gd name="T24" fmla="*/ 93 w 2415"/>
                <a:gd name="T25" fmla="*/ 0 h 3186"/>
                <a:gd name="T26" fmla="*/ 114 w 2415"/>
                <a:gd name="T27" fmla="*/ 9 h 3186"/>
                <a:gd name="T28" fmla="*/ 119 w 2415"/>
                <a:gd name="T29" fmla="*/ 25 h 3186"/>
                <a:gd name="T30" fmla="*/ 133 w 2415"/>
                <a:gd name="T31" fmla="*/ 66 h 3186"/>
                <a:gd name="T32" fmla="*/ 139 w 2415"/>
                <a:gd name="T33" fmla="*/ 88 h 3186"/>
                <a:gd name="T34" fmla="*/ 119 w 2415"/>
                <a:gd name="T35" fmla="*/ 119 h 3186"/>
                <a:gd name="T36" fmla="*/ 151 w 2415"/>
                <a:gd name="T37" fmla="*/ 173 h 3186"/>
                <a:gd name="T38" fmla="*/ 135 w 2415"/>
                <a:gd name="T39" fmla="*/ 188 h 3186"/>
                <a:gd name="T40" fmla="*/ 107 w 2415"/>
                <a:gd name="T41" fmla="*/ 197 h 3186"/>
                <a:gd name="T42" fmla="*/ 84 w 2415"/>
                <a:gd name="T43" fmla="*/ 200 h 3186"/>
                <a:gd name="T44" fmla="*/ 68 w 2415"/>
                <a:gd name="T45" fmla="*/ 148 h 3186"/>
                <a:gd name="T46" fmla="*/ 34 w 2415"/>
                <a:gd name="T47" fmla="*/ 122 h 3186"/>
                <a:gd name="T48" fmla="*/ 10 w 2415"/>
                <a:gd name="T49" fmla="*/ 86 h 3186"/>
                <a:gd name="T50" fmla="*/ 10 w 2415"/>
                <a:gd name="T51" fmla="*/ 86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0" name="Freeform 8"/>
            <p:cNvSpPr>
              <a:spLocks/>
            </p:cNvSpPr>
            <p:nvPr/>
          </p:nvSpPr>
          <p:spPr bwMode="auto">
            <a:xfrm flipH="1">
              <a:off x="-16" y="1798"/>
              <a:ext cx="2235" cy="1155"/>
            </a:xfrm>
            <a:custGeom>
              <a:avLst/>
              <a:gdLst>
                <a:gd name="T0" fmla="*/ 0 w 4470"/>
                <a:gd name="T1" fmla="*/ 144 h 2311"/>
                <a:gd name="T2" fmla="*/ 0 w 4470"/>
                <a:gd name="T3" fmla="*/ 0 h 2311"/>
                <a:gd name="T4" fmla="*/ 280 w 4470"/>
                <a:gd name="T5" fmla="*/ 0 h 2311"/>
                <a:gd name="T6" fmla="*/ 280 w 4470"/>
                <a:gd name="T7" fmla="*/ 36 h 2311"/>
                <a:gd name="T8" fmla="*/ 261 w 4470"/>
                <a:gd name="T9" fmla="*/ 21 h 2311"/>
                <a:gd name="T10" fmla="*/ 241 w 4470"/>
                <a:gd name="T11" fmla="*/ 17 h 2311"/>
                <a:gd name="T12" fmla="*/ 217 w 4470"/>
                <a:gd name="T13" fmla="*/ 20 h 2311"/>
                <a:gd name="T14" fmla="*/ 202 w 4470"/>
                <a:gd name="T15" fmla="*/ 29 h 2311"/>
                <a:gd name="T16" fmla="*/ 198 w 4470"/>
                <a:gd name="T17" fmla="*/ 13 h 2311"/>
                <a:gd name="T18" fmla="*/ 189 w 4470"/>
                <a:gd name="T19" fmla="*/ 41 h 2311"/>
                <a:gd name="T20" fmla="*/ 182 w 4470"/>
                <a:gd name="T21" fmla="*/ 15 h 2311"/>
                <a:gd name="T22" fmla="*/ 172 w 4470"/>
                <a:gd name="T23" fmla="*/ 56 h 2311"/>
                <a:gd name="T24" fmla="*/ 162 w 4470"/>
                <a:gd name="T25" fmla="*/ 15 h 2311"/>
                <a:gd name="T26" fmla="*/ 155 w 4470"/>
                <a:gd name="T27" fmla="*/ 59 h 2311"/>
                <a:gd name="T28" fmla="*/ 142 w 4470"/>
                <a:gd name="T29" fmla="*/ 15 h 2311"/>
                <a:gd name="T30" fmla="*/ 136 w 4470"/>
                <a:gd name="T31" fmla="*/ 62 h 2311"/>
                <a:gd name="T32" fmla="*/ 120 w 4470"/>
                <a:gd name="T33" fmla="*/ 13 h 2311"/>
                <a:gd name="T34" fmla="*/ 119 w 4470"/>
                <a:gd name="T35" fmla="*/ 68 h 2311"/>
                <a:gd name="T36" fmla="*/ 88 w 4470"/>
                <a:gd name="T37" fmla="*/ 14 h 2311"/>
                <a:gd name="T38" fmla="*/ 107 w 4470"/>
                <a:gd name="T39" fmla="*/ 79 h 2311"/>
                <a:gd name="T40" fmla="*/ 52 w 4470"/>
                <a:gd name="T41" fmla="*/ 19 h 2311"/>
                <a:gd name="T42" fmla="*/ 88 w 4470"/>
                <a:gd name="T43" fmla="*/ 86 h 2311"/>
                <a:gd name="T44" fmla="*/ 30 w 4470"/>
                <a:gd name="T45" fmla="*/ 34 h 2311"/>
                <a:gd name="T46" fmla="*/ 78 w 4470"/>
                <a:gd name="T47" fmla="*/ 101 h 2311"/>
                <a:gd name="T48" fmla="*/ 17 w 4470"/>
                <a:gd name="T49" fmla="*/ 59 h 2311"/>
                <a:gd name="T50" fmla="*/ 72 w 4470"/>
                <a:gd name="T51" fmla="*/ 118 h 2311"/>
                <a:gd name="T52" fmla="*/ 13 w 4470"/>
                <a:gd name="T53" fmla="*/ 93 h 2311"/>
                <a:gd name="T54" fmla="*/ 60 w 4470"/>
                <a:gd name="T55" fmla="*/ 131 h 2311"/>
                <a:gd name="T56" fmla="*/ 23 w 4470"/>
                <a:gd name="T57" fmla="*/ 131 h 2311"/>
                <a:gd name="T58" fmla="*/ 0 w 4470"/>
                <a:gd name="T59" fmla="*/ 144 h 2311"/>
                <a:gd name="T60" fmla="*/ 0 w 4470"/>
                <a:gd name="T61" fmla="*/ 144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rotWithShape="1">
              <a:gsLst>
                <a:gs pos="0">
                  <a:srgbClr val="0000A0"/>
                </a:gs>
                <a:gs pos="50000">
                  <a:srgbClr val="0000E6"/>
                </a:gs>
                <a:gs pos="100000">
                  <a:srgbClr val="0000FF"/>
                </a:gs>
              </a:gsLst>
              <a:lin ang="162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1" name="Freeform 9"/>
            <p:cNvSpPr>
              <a:spLocks/>
            </p:cNvSpPr>
            <p:nvPr/>
          </p:nvSpPr>
          <p:spPr bwMode="auto">
            <a:xfrm flipH="1">
              <a:off x="1049" y="3467"/>
              <a:ext cx="576" cy="356"/>
            </a:xfrm>
            <a:custGeom>
              <a:avLst/>
              <a:gdLst>
                <a:gd name="T0" fmla="*/ 0 w 1152"/>
                <a:gd name="T1" fmla="*/ 45 h 711"/>
                <a:gd name="T2" fmla="*/ 14 w 1152"/>
                <a:gd name="T3" fmla="*/ 34 h 711"/>
                <a:gd name="T4" fmla="*/ 26 w 1152"/>
                <a:gd name="T5" fmla="*/ 0 h 711"/>
                <a:gd name="T6" fmla="*/ 28 w 1152"/>
                <a:gd name="T7" fmla="*/ 30 h 711"/>
                <a:gd name="T8" fmla="*/ 37 w 1152"/>
                <a:gd name="T9" fmla="*/ 2 h 711"/>
                <a:gd name="T10" fmla="*/ 40 w 1152"/>
                <a:gd name="T11" fmla="*/ 32 h 711"/>
                <a:gd name="T12" fmla="*/ 48 w 1152"/>
                <a:gd name="T13" fmla="*/ 6 h 711"/>
                <a:gd name="T14" fmla="*/ 55 w 1152"/>
                <a:gd name="T15" fmla="*/ 30 h 711"/>
                <a:gd name="T16" fmla="*/ 58 w 1152"/>
                <a:gd name="T17" fmla="*/ 13 h 711"/>
                <a:gd name="T18" fmla="*/ 72 w 1152"/>
                <a:gd name="T19" fmla="*/ 45 h 711"/>
                <a:gd name="T20" fmla="*/ 0 w 1152"/>
                <a:gd name="T21" fmla="*/ 45 h 711"/>
                <a:gd name="T22" fmla="*/ 0 w 1152"/>
                <a:gd name="T23" fmla="*/ 45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2" name="Freeform 10"/>
            <p:cNvSpPr>
              <a:spLocks/>
            </p:cNvSpPr>
            <p:nvPr/>
          </p:nvSpPr>
          <p:spPr bwMode="auto">
            <a:xfrm flipH="1">
              <a:off x="-9" y="2748"/>
              <a:ext cx="478" cy="1075"/>
            </a:xfrm>
            <a:custGeom>
              <a:avLst/>
              <a:gdLst>
                <a:gd name="T0" fmla="*/ 60 w 956"/>
                <a:gd name="T1" fmla="*/ 0 h 2150"/>
                <a:gd name="T2" fmla="*/ 49 w 956"/>
                <a:gd name="T3" fmla="*/ 12 h 2150"/>
                <a:gd name="T4" fmla="*/ 30 w 956"/>
                <a:gd name="T5" fmla="*/ 16 h 2150"/>
                <a:gd name="T6" fmla="*/ 13 w 956"/>
                <a:gd name="T7" fmla="*/ 15 h 2150"/>
                <a:gd name="T8" fmla="*/ 39 w 956"/>
                <a:gd name="T9" fmla="*/ 27 h 2150"/>
                <a:gd name="T10" fmla="*/ 13 w 956"/>
                <a:gd name="T11" fmla="*/ 27 h 2150"/>
                <a:gd name="T12" fmla="*/ 48 w 956"/>
                <a:gd name="T13" fmla="*/ 50 h 2150"/>
                <a:gd name="T14" fmla="*/ 10 w 956"/>
                <a:gd name="T15" fmla="*/ 43 h 2150"/>
                <a:gd name="T16" fmla="*/ 49 w 956"/>
                <a:gd name="T17" fmla="*/ 77 h 2150"/>
                <a:gd name="T18" fmla="*/ 7 w 956"/>
                <a:gd name="T19" fmla="*/ 59 h 2150"/>
                <a:gd name="T20" fmla="*/ 46 w 956"/>
                <a:gd name="T21" fmla="*/ 107 h 2150"/>
                <a:gd name="T22" fmla="*/ 0 w 956"/>
                <a:gd name="T23" fmla="*/ 73 h 2150"/>
                <a:gd name="T24" fmla="*/ 30 w 956"/>
                <a:gd name="T25" fmla="*/ 121 h 2150"/>
                <a:gd name="T26" fmla="*/ 27 w 956"/>
                <a:gd name="T27" fmla="*/ 135 h 2150"/>
                <a:gd name="T28" fmla="*/ 60 w 956"/>
                <a:gd name="T29" fmla="*/ 135 h 2150"/>
                <a:gd name="T30" fmla="*/ 60 w 956"/>
                <a:gd name="T31" fmla="*/ 0 h 2150"/>
                <a:gd name="T32" fmla="*/ 60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3" name="Freeform 11"/>
            <p:cNvSpPr>
              <a:spLocks/>
            </p:cNvSpPr>
            <p:nvPr/>
          </p:nvSpPr>
          <p:spPr bwMode="auto">
            <a:xfrm flipH="1">
              <a:off x="1314" y="2937"/>
              <a:ext cx="1049" cy="855"/>
            </a:xfrm>
            <a:custGeom>
              <a:avLst/>
              <a:gdLst>
                <a:gd name="T0" fmla="*/ 0 w 2097"/>
                <a:gd name="T1" fmla="*/ 65 h 1711"/>
                <a:gd name="T2" fmla="*/ 4 w 2097"/>
                <a:gd name="T3" fmla="*/ 35 h 1711"/>
                <a:gd name="T4" fmla="*/ 11 w 2097"/>
                <a:gd name="T5" fmla="*/ 17 h 1711"/>
                <a:gd name="T6" fmla="*/ 34 w 2097"/>
                <a:gd name="T7" fmla="*/ 4 h 1711"/>
                <a:gd name="T8" fmla="*/ 56 w 2097"/>
                <a:gd name="T9" fmla="*/ 0 h 1711"/>
                <a:gd name="T10" fmla="*/ 73 w 2097"/>
                <a:gd name="T11" fmla="*/ 1 h 1711"/>
                <a:gd name="T12" fmla="*/ 97 w 2097"/>
                <a:gd name="T13" fmla="*/ 17 h 1711"/>
                <a:gd name="T14" fmla="*/ 98 w 2097"/>
                <a:gd name="T15" fmla="*/ 22 h 1711"/>
                <a:gd name="T16" fmla="*/ 114 w 2097"/>
                <a:gd name="T17" fmla="*/ 9 h 1711"/>
                <a:gd name="T18" fmla="*/ 123 w 2097"/>
                <a:gd name="T19" fmla="*/ 13 h 1711"/>
                <a:gd name="T20" fmla="*/ 132 w 2097"/>
                <a:gd name="T21" fmla="*/ 27 h 1711"/>
                <a:gd name="T22" fmla="*/ 127 w 2097"/>
                <a:gd name="T23" fmla="*/ 40 h 1711"/>
                <a:gd name="T24" fmla="*/ 112 w 2097"/>
                <a:gd name="T25" fmla="*/ 45 h 1711"/>
                <a:gd name="T26" fmla="*/ 99 w 2097"/>
                <a:gd name="T27" fmla="*/ 77 h 1711"/>
                <a:gd name="T28" fmla="*/ 78 w 2097"/>
                <a:gd name="T29" fmla="*/ 98 h 1711"/>
                <a:gd name="T30" fmla="*/ 52 w 2097"/>
                <a:gd name="T31" fmla="*/ 106 h 1711"/>
                <a:gd name="T32" fmla="*/ 23 w 2097"/>
                <a:gd name="T33" fmla="*/ 99 h 1711"/>
                <a:gd name="T34" fmla="*/ 9 w 2097"/>
                <a:gd name="T35" fmla="*/ 84 h 1711"/>
                <a:gd name="T36" fmla="*/ 0 w 2097"/>
                <a:gd name="T37" fmla="*/ 65 h 1711"/>
                <a:gd name="T38" fmla="*/ 0 w 2097"/>
                <a:gd name="T39" fmla="*/ 65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4" name="Freeform 12"/>
            <p:cNvSpPr>
              <a:spLocks/>
            </p:cNvSpPr>
            <p:nvPr/>
          </p:nvSpPr>
          <p:spPr bwMode="auto">
            <a:xfrm flipH="1">
              <a:off x="-90" y="2025"/>
              <a:ext cx="764" cy="705"/>
            </a:xfrm>
            <a:custGeom>
              <a:avLst/>
              <a:gdLst>
                <a:gd name="T0" fmla="*/ 0 w 1527"/>
                <a:gd name="T1" fmla="*/ 42 h 1411"/>
                <a:gd name="T2" fmla="*/ 1 w 1527"/>
                <a:gd name="T3" fmla="*/ 26 h 1411"/>
                <a:gd name="T4" fmla="*/ 14 w 1527"/>
                <a:gd name="T5" fmla="*/ 6 h 1411"/>
                <a:gd name="T6" fmla="*/ 35 w 1527"/>
                <a:gd name="T7" fmla="*/ 0 h 1411"/>
                <a:gd name="T8" fmla="*/ 58 w 1527"/>
                <a:gd name="T9" fmla="*/ 0 h 1411"/>
                <a:gd name="T10" fmla="*/ 86 w 1527"/>
                <a:gd name="T11" fmla="*/ 11 h 1411"/>
                <a:gd name="T12" fmla="*/ 96 w 1527"/>
                <a:gd name="T13" fmla="*/ 37 h 1411"/>
                <a:gd name="T14" fmla="*/ 92 w 1527"/>
                <a:gd name="T15" fmla="*/ 63 h 1411"/>
                <a:gd name="T16" fmla="*/ 66 w 1527"/>
                <a:gd name="T17" fmla="*/ 85 h 1411"/>
                <a:gd name="T18" fmla="*/ 38 w 1527"/>
                <a:gd name="T19" fmla="*/ 85 h 1411"/>
                <a:gd name="T20" fmla="*/ 12 w 1527"/>
                <a:gd name="T21" fmla="*/ 88 h 1411"/>
                <a:gd name="T22" fmla="*/ 0 w 1527"/>
                <a:gd name="T23" fmla="*/ 50 h 1411"/>
                <a:gd name="T24" fmla="*/ 0 w 1527"/>
                <a:gd name="T25" fmla="*/ 42 h 1411"/>
                <a:gd name="T26" fmla="*/ 0 w 1527"/>
                <a:gd name="T27" fmla="*/ 42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5" name="Freeform 13"/>
            <p:cNvSpPr>
              <a:spLocks/>
            </p:cNvSpPr>
            <p:nvPr/>
          </p:nvSpPr>
          <p:spPr bwMode="auto">
            <a:xfrm flipH="1">
              <a:off x="1025" y="2720"/>
              <a:ext cx="590" cy="604"/>
            </a:xfrm>
            <a:custGeom>
              <a:avLst/>
              <a:gdLst>
                <a:gd name="T0" fmla="*/ 20 w 1178"/>
                <a:gd name="T1" fmla="*/ 0 h 1207"/>
                <a:gd name="T2" fmla="*/ 12 w 1178"/>
                <a:gd name="T3" fmla="*/ 2 h 1207"/>
                <a:gd name="T4" fmla="*/ 6 w 1178"/>
                <a:gd name="T5" fmla="*/ 7 h 1207"/>
                <a:gd name="T6" fmla="*/ 0 w 1178"/>
                <a:gd name="T7" fmla="*/ 15 h 1207"/>
                <a:gd name="T8" fmla="*/ 2 w 1178"/>
                <a:gd name="T9" fmla="*/ 22 h 1207"/>
                <a:gd name="T10" fmla="*/ 10 w 1178"/>
                <a:gd name="T11" fmla="*/ 47 h 1207"/>
                <a:gd name="T12" fmla="*/ 21 w 1178"/>
                <a:gd name="T13" fmla="*/ 40 h 1207"/>
                <a:gd name="T14" fmla="*/ 26 w 1178"/>
                <a:gd name="T15" fmla="*/ 41 h 1207"/>
                <a:gd name="T16" fmla="*/ 31 w 1178"/>
                <a:gd name="T17" fmla="*/ 48 h 1207"/>
                <a:gd name="T18" fmla="*/ 31 w 1178"/>
                <a:gd name="T19" fmla="*/ 58 h 1207"/>
                <a:gd name="T20" fmla="*/ 15 w 1178"/>
                <a:gd name="T21" fmla="*/ 65 h 1207"/>
                <a:gd name="T22" fmla="*/ 21 w 1178"/>
                <a:gd name="T23" fmla="*/ 76 h 1207"/>
                <a:gd name="T24" fmla="*/ 42 w 1178"/>
                <a:gd name="T25" fmla="*/ 62 h 1207"/>
                <a:gd name="T26" fmla="*/ 56 w 1178"/>
                <a:gd name="T27" fmla="*/ 65 h 1207"/>
                <a:gd name="T28" fmla="*/ 74 w 1178"/>
                <a:gd name="T29" fmla="*/ 57 h 1207"/>
                <a:gd name="T30" fmla="*/ 64 w 1178"/>
                <a:gd name="T31" fmla="*/ 50 h 1207"/>
                <a:gd name="T32" fmla="*/ 57 w 1178"/>
                <a:gd name="T33" fmla="*/ 55 h 1207"/>
                <a:gd name="T34" fmla="*/ 48 w 1178"/>
                <a:gd name="T35" fmla="*/ 56 h 1207"/>
                <a:gd name="T36" fmla="*/ 40 w 1178"/>
                <a:gd name="T37" fmla="*/ 51 h 1207"/>
                <a:gd name="T38" fmla="*/ 34 w 1178"/>
                <a:gd name="T39" fmla="*/ 38 h 1207"/>
                <a:gd name="T40" fmla="*/ 21 w 1178"/>
                <a:gd name="T41" fmla="*/ 28 h 1207"/>
                <a:gd name="T42" fmla="*/ 15 w 1178"/>
                <a:gd name="T43" fmla="*/ 32 h 1207"/>
                <a:gd name="T44" fmla="*/ 9 w 1178"/>
                <a:gd name="T45" fmla="*/ 22 h 1207"/>
                <a:gd name="T46" fmla="*/ 7 w 1178"/>
                <a:gd name="T47" fmla="*/ 16 h 1207"/>
                <a:gd name="T48" fmla="*/ 11 w 1178"/>
                <a:gd name="T49" fmla="*/ 10 h 1207"/>
                <a:gd name="T50" fmla="*/ 15 w 1178"/>
                <a:gd name="T51" fmla="*/ 6 h 1207"/>
                <a:gd name="T52" fmla="*/ 25 w 1178"/>
                <a:gd name="T53" fmla="*/ 5 h 1207"/>
                <a:gd name="T54" fmla="*/ 20 w 1178"/>
                <a:gd name="T55" fmla="*/ 0 h 1207"/>
                <a:gd name="T56" fmla="*/ 20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6" name="Freeform 14"/>
            <p:cNvSpPr>
              <a:spLocks/>
            </p:cNvSpPr>
            <p:nvPr/>
          </p:nvSpPr>
          <p:spPr bwMode="auto">
            <a:xfrm flipH="1">
              <a:off x="1100" y="2720"/>
              <a:ext cx="395" cy="474"/>
            </a:xfrm>
            <a:custGeom>
              <a:avLst/>
              <a:gdLst>
                <a:gd name="T0" fmla="*/ 5 w 789"/>
                <a:gd name="T1" fmla="*/ 0 h 946"/>
                <a:gd name="T2" fmla="*/ 29 w 789"/>
                <a:gd name="T3" fmla="*/ 9 h 946"/>
                <a:gd name="T4" fmla="*/ 35 w 789"/>
                <a:gd name="T5" fmla="*/ 16 h 946"/>
                <a:gd name="T6" fmla="*/ 44 w 789"/>
                <a:gd name="T7" fmla="*/ 32 h 946"/>
                <a:gd name="T8" fmla="*/ 49 w 789"/>
                <a:gd name="T9" fmla="*/ 43 h 946"/>
                <a:gd name="T10" fmla="*/ 50 w 789"/>
                <a:gd name="T11" fmla="*/ 54 h 946"/>
                <a:gd name="T12" fmla="*/ 45 w 789"/>
                <a:gd name="T13" fmla="*/ 60 h 946"/>
                <a:gd name="T14" fmla="*/ 39 w 789"/>
                <a:gd name="T15" fmla="*/ 55 h 946"/>
                <a:gd name="T16" fmla="*/ 44 w 789"/>
                <a:gd name="T17" fmla="*/ 46 h 946"/>
                <a:gd name="T18" fmla="*/ 41 w 789"/>
                <a:gd name="T19" fmla="*/ 40 h 946"/>
                <a:gd name="T20" fmla="*/ 37 w 789"/>
                <a:gd name="T21" fmla="*/ 37 h 946"/>
                <a:gd name="T22" fmla="*/ 27 w 789"/>
                <a:gd name="T23" fmla="*/ 43 h 946"/>
                <a:gd name="T24" fmla="*/ 28 w 789"/>
                <a:gd name="T25" fmla="*/ 34 h 946"/>
                <a:gd name="T26" fmla="*/ 19 w 789"/>
                <a:gd name="T27" fmla="*/ 33 h 946"/>
                <a:gd name="T28" fmla="*/ 23 w 789"/>
                <a:gd name="T29" fmla="*/ 24 h 946"/>
                <a:gd name="T30" fmla="*/ 24 w 789"/>
                <a:gd name="T31" fmla="*/ 15 h 946"/>
                <a:gd name="T32" fmla="*/ 0 w 789"/>
                <a:gd name="T33" fmla="*/ 6 h 946"/>
                <a:gd name="T34" fmla="*/ 5 w 789"/>
                <a:gd name="T35" fmla="*/ 0 h 946"/>
                <a:gd name="T36" fmla="*/ 5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7" name="Freeform 15"/>
            <p:cNvSpPr>
              <a:spLocks/>
            </p:cNvSpPr>
            <p:nvPr/>
          </p:nvSpPr>
          <p:spPr bwMode="auto">
            <a:xfrm flipH="1">
              <a:off x="904" y="2549"/>
              <a:ext cx="553" cy="634"/>
            </a:xfrm>
            <a:custGeom>
              <a:avLst/>
              <a:gdLst>
                <a:gd name="T0" fmla="*/ 0 w 1107"/>
                <a:gd name="T1" fmla="*/ 22 h 1268"/>
                <a:gd name="T2" fmla="*/ 1 w 1107"/>
                <a:gd name="T3" fmla="*/ 12 h 1268"/>
                <a:gd name="T4" fmla="*/ 6 w 1107"/>
                <a:gd name="T5" fmla="*/ 5 h 1268"/>
                <a:gd name="T6" fmla="*/ 15 w 1107"/>
                <a:gd name="T7" fmla="*/ 0 h 1268"/>
                <a:gd name="T8" fmla="*/ 33 w 1107"/>
                <a:gd name="T9" fmla="*/ 2 h 1268"/>
                <a:gd name="T10" fmla="*/ 49 w 1107"/>
                <a:gd name="T11" fmla="*/ 10 h 1268"/>
                <a:gd name="T12" fmla="*/ 68 w 1107"/>
                <a:gd name="T13" fmla="*/ 42 h 1268"/>
                <a:gd name="T14" fmla="*/ 69 w 1107"/>
                <a:gd name="T15" fmla="*/ 66 h 1268"/>
                <a:gd name="T16" fmla="*/ 61 w 1107"/>
                <a:gd name="T17" fmla="*/ 80 h 1268"/>
                <a:gd name="T18" fmla="*/ 41 w 1107"/>
                <a:gd name="T19" fmla="*/ 79 h 1268"/>
                <a:gd name="T20" fmla="*/ 39 w 1107"/>
                <a:gd name="T21" fmla="*/ 68 h 1268"/>
                <a:gd name="T22" fmla="*/ 47 w 1107"/>
                <a:gd name="T23" fmla="*/ 64 h 1268"/>
                <a:gd name="T24" fmla="*/ 46 w 1107"/>
                <a:gd name="T25" fmla="*/ 54 h 1268"/>
                <a:gd name="T26" fmla="*/ 59 w 1107"/>
                <a:gd name="T27" fmla="*/ 54 h 1268"/>
                <a:gd name="T28" fmla="*/ 59 w 1107"/>
                <a:gd name="T29" fmla="*/ 43 h 1268"/>
                <a:gd name="T30" fmla="*/ 45 w 1107"/>
                <a:gd name="T31" fmla="*/ 46 h 1268"/>
                <a:gd name="T32" fmla="*/ 50 w 1107"/>
                <a:gd name="T33" fmla="*/ 31 h 1268"/>
                <a:gd name="T34" fmla="*/ 37 w 1107"/>
                <a:gd name="T35" fmla="*/ 34 h 1268"/>
                <a:gd name="T36" fmla="*/ 41 w 1107"/>
                <a:gd name="T37" fmla="*/ 24 h 1268"/>
                <a:gd name="T38" fmla="*/ 30 w 1107"/>
                <a:gd name="T39" fmla="*/ 24 h 1268"/>
                <a:gd name="T40" fmla="*/ 41 w 1107"/>
                <a:gd name="T41" fmla="*/ 13 h 1268"/>
                <a:gd name="T42" fmla="*/ 26 w 1107"/>
                <a:gd name="T43" fmla="*/ 7 h 1268"/>
                <a:gd name="T44" fmla="*/ 17 w 1107"/>
                <a:gd name="T45" fmla="*/ 8 h 1268"/>
                <a:gd name="T46" fmla="*/ 9 w 1107"/>
                <a:gd name="T47" fmla="*/ 12 h 1268"/>
                <a:gd name="T48" fmla="*/ 5 w 1107"/>
                <a:gd name="T49" fmla="*/ 18 h 1268"/>
                <a:gd name="T50" fmla="*/ 4 w 1107"/>
                <a:gd name="T51" fmla="*/ 26 h 1268"/>
                <a:gd name="T52" fmla="*/ 0 w 1107"/>
                <a:gd name="T53" fmla="*/ 22 h 1268"/>
                <a:gd name="T54" fmla="*/ 0 w 1107"/>
                <a:gd name="T55" fmla="*/ 22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8" name="Freeform 16"/>
            <p:cNvSpPr>
              <a:spLocks/>
            </p:cNvSpPr>
            <p:nvPr/>
          </p:nvSpPr>
          <p:spPr bwMode="auto">
            <a:xfrm flipH="1">
              <a:off x="737" y="2396"/>
              <a:ext cx="574" cy="365"/>
            </a:xfrm>
            <a:custGeom>
              <a:avLst/>
              <a:gdLst>
                <a:gd name="T0" fmla="*/ 0 w 1148"/>
                <a:gd name="T1" fmla="*/ 21 h 730"/>
                <a:gd name="T2" fmla="*/ 5 w 1148"/>
                <a:gd name="T3" fmla="*/ 8 h 730"/>
                <a:gd name="T4" fmla="*/ 16 w 1148"/>
                <a:gd name="T5" fmla="*/ 1 h 730"/>
                <a:gd name="T6" fmla="*/ 26 w 1148"/>
                <a:gd name="T7" fmla="*/ 0 h 730"/>
                <a:gd name="T8" fmla="*/ 59 w 1148"/>
                <a:gd name="T9" fmla="*/ 12 h 730"/>
                <a:gd name="T10" fmla="*/ 65 w 1148"/>
                <a:gd name="T11" fmla="*/ 21 h 730"/>
                <a:gd name="T12" fmla="*/ 72 w 1148"/>
                <a:gd name="T13" fmla="*/ 44 h 730"/>
                <a:gd name="T14" fmla="*/ 52 w 1148"/>
                <a:gd name="T15" fmla="*/ 46 h 730"/>
                <a:gd name="T16" fmla="*/ 55 w 1148"/>
                <a:gd name="T17" fmla="*/ 35 h 730"/>
                <a:gd name="T18" fmla="*/ 43 w 1148"/>
                <a:gd name="T19" fmla="*/ 34 h 730"/>
                <a:gd name="T20" fmla="*/ 48 w 1148"/>
                <a:gd name="T21" fmla="*/ 23 h 730"/>
                <a:gd name="T22" fmla="*/ 50 w 1148"/>
                <a:gd name="T23" fmla="*/ 15 h 730"/>
                <a:gd name="T24" fmla="*/ 38 w 1148"/>
                <a:gd name="T25" fmla="*/ 10 h 730"/>
                <a:gd name="T26" fmla="*/ 25 w 1148"/>
                <a:gd name="T27" fmla="*/ 6 h 730"/>
                <a:gd name="T28" fmla="*/ 14 w 1148"/>
                <a:gd name="T29" fmla="*/ 9 h 730"/>
                <a:gd name="T30" fmla="*/ 9 w 1148"/>
                <a:gd name="T31" fmla="*/ 14 h 730"/>
                <a:gd name="T32" fmla="*/ 6 w 1148"/>
                <a:gd name="T33" fmla="*/ 23 h 730"/>
                <a:gd name="T34" fmla="*/ 0 w 1148"/>
                <a:gd name="T35" fmla="*/ 21 h 730"/>
                <a:gd name="T36" fmla="*/ 0 w 1148"/>
                <a:gd name="T37" fmla="*/ 21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29" name="Freeform 17"/>
            <p:cNvSpPr>
              <a:spLocks/>
            </p:cNvSpPr>
            <p:nvPr/>
          </p:nvSpPr>
          <p:spPr bwMode="auto">
            <a:xfrm flipH="1">
              <a:off x="553" y="2733"/>
              <a:ext cx="529" cy="503"/>
            </a:xfrm>
            <a:custGeom>
              <a:avLst/>
              <a:gdLst>
                <a:gd name="T0" fmla="*/ 20 w 1059"/>
                <a:gd name="T1" fmla="*/ 5 h 1007"/>
                <a:gd name="T2" fmla="*/ 18 w 1059"/>
                <a:gd name="T3" fmla="*/ 12 h 1007"/>
                <a:gd name="T4" fmla="*/ 21 w 1059"/>
                <a:gd name="T5" fmla="*/ 20 h 1007"/>
                <a:gd name="T6" fmla="*/ 31 w 1059"/>
                <a:gd name="T7" fmla="*/ 27 h 1007"/>
                <a:gd name="T8" fmla="*/ 36 w 1059"/>
                <a:gd name="T9" fmla="*/ 29 h 1007"/>
                <a:gd name="T10" fmla="*/ 20 w 1059"/>
                <a:gd name="T11" fmla="*/ 34 h 1007"/>
                <a:gd name="T12" fmla="*/ 0 w 1059"/>
                <a:gd name="T13" fmla="*/ 53 h 1007"/>
                <a:gd name="T14" fmla="*/ 11 w 1059"/>
                <a:gd name="T15" fmla="*/ 56 h 1007"/>
                <a:gd name="T16" fmla="*/ 20 w 1059"/>
                <a:gd name="T17" fmla="*/ 62 h 1007"/>
                <a:gd name="T18" fmla="*/ 22 w 1059"/>
                <a:gd name="T19" fmla="*/ 50 h 1007"/>
                <a:gd name="T20" fmla="*/ 27 w 1059"/>
                <a:gd name="T21" fmla="*/ 42 h 1007"/>
                <a:gd name="T22" fmla="*/ 33 w 1059"/>
                <a:gd name="T23" fmla="*/ 37 h 1007"/>
                <a:gd name="T24" fmla="*/ 38 w 1059"/>
                <a:gd name="T25" fmla="*/ 34 h 1007"/>
                <a:gd name="T26" fmla="*/ 44 w 1059"/>
                <a:gd name="T27" fmla="*/ 33 h 1007"/>
                <a:gd name="T28" fmla="*/ 49 w 1059"/>
                <a:gd name="T29" fmla="*/ 32 h 1007"/>
                <a:gd name="T30" fmla="*/ 56 w 1059"/>
                <a:gd name="T31" fmla="*/ 33 h 1007"/>
                <a:gd name="T32" fmla="*/ 63 w 1059"/>
                <a:gd name="T33" fmla="*/ 37 h 1007"/>
                <a:gd name="T34" fmla="*/ 66 w 1059"/>
                <a:gd name="T35" fmla="*/ 30 h 1007"/>
                <a:gd name="T36" fmla="*/ 51 w 1059"/>
                <a:gd name="T37" fmla="*/ 19 h 1007"/>
                <a:gd name="T38" fmla="*/ 44 w 1059"/>
                <a:gd name="T39" fmla="*/ 22 h 1007"/>
                <a:gd name="T40" fmla="*/ 37 w 1059"/>
                <a:gd name="T41" fmla="*/ 21 h 1007"/>
                <a:gd name="T42" fmla="*/ 30 w 1059"/>
                <a:gd name="T43" fmla="*/ 20 h 1007"/>
                <a:gd name="T44" fmla="*/ 25 w 1059"/>
                <a:gd name="T45" fmla="*/ 16 h 1007"/>
                <a:gd name="T46" fmla="*/ 23 w 1059"/>
                <a:gd name="T47" fmla="*/ 12 h 1007"/>
                <a:gd name="T48" fmla="*/ 26 w 1059"/>
                <a:gd name="T49" fmla="*/ 6 h 1007"/>
                <a:gd name="T50" fmla="*/ 33 w 1059"/>
                <a:gd name="T51" fmla="*/ 1 h 1007"/>
                <a:gd name="T52" fmla="*/ 25 w 1059"/>
                <a:gd name="T53" fmla="*/ 0 h 1007"/>
                <a:gd name="T54" fmla="*/ 20 w 1059"/>
                <a:gd name="T55" fmla="*/ 5 h 1007"/>
                <a:gd name="T56" fmla="*/ 20 w 1059"/>
                <a:gd name="T57" fmla="*/ 5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0" name="Freeform 18"/>
            <p:cNvSpPr>
              <a:spLocks/>
            </p:cNvSpPr>
            <p:nvPr/>
          </p:nvSpPr>
          <p:spPr bwMode="auto">
            <a:xfrm flipH="1">
              <a:off x="550" y="2323"/>
              <a:ext cx="558" cy="464"/>
            </a:xfrm>
            <a:custGeom>
              <a:avLst/>
              <a:gdLst>
                <a:gd name="T0" fmla="*/ 0 w 1116"/>
                <a:gd name="T1" fmla="*/ 12 h 928"/>
                <a:gd name="T2" fmla="*/ 9 w 1116"/>
                <a:gd name="T3" fmla="*/ 3 h 928"/>
                <a:gd name="T4" fmla="*/ 21 w 1116"/>
                <a:gd name="T5" fmla="*/ 0 h 928"/>
                <a:gd name="T6" fmla="*/ 35 w 1116"/>
                <a:gd name="T7" fmla="*/ 2 h 928"/>
                <a:gd name="T8" fmla="*/ 54 w 1116"/>
                <a:gd name="T9" fmla="*/ 11 h 928"/>
                <a:gd name="T10" fmla="*/ 63 w 1116"/>
                <a:gd name="T11" fmla="*/ 19 h 928"/>
                <a:gd name="T12" fmla="*/ 66 w 1116"/>
                <a:gd name="T13" fmla="*/ 32 h 928"/>
                <a:gd name="T14" fmla="*/ 70 w 1116"/>
                <a:gd name="T15" fmla="*/ 58 h 928"/>
                <a:gd name="T16" fmla="*/ 56 w 1116"/>
                <a:gd name="T17" fmla="*/ 53 h 928"/>
                <a:gd name="T18" fmla="*/ 47 w 1116"/>
                <a:gd name="T19" fmla="*/ 53 h 928"/>
                <a:gd name="T20" fmla="*/ 58 w 1116"/>
                <a:gd name="T21" fmla="*/ 43 h 928"/>
                <a:gd name="T22" fmla="*/ 49 w 1116"/>
                <a:gd name="T23" fmla="*/ 39 h 928"/>
                <a:gd name="T24" fmla="*/ 56 w 1116"/>
                <a:gd name="T25" fmla="*/ 33 h 928"/>
                <a:gd name="T26" fmla="*/ 45 w 1116"/>
                <a:gd name="T27" fmla="*/ 31 h 928"/>
                <a:gd name="T28" fmla="*/ 52 w 1116"/>
                <a:gd name="T29" fmla="*/ 22 h 928"/>
                <a:gd name="T30" fmla="*/ 48 w 1116"/>
                <a:gd name="T31" fmla="*/ 15 h 928"/>
                <a:gd name="T32" fmla="*/ 26 w 1116"/>
                <a:gd name="T33" fmla="*/ 6 h 928"/>
                <a:gd name="T34" fmla="*/ 15 w 1116"/>
                <a:gd name="T35" fmla="*/ 7 h 928"/>
                <a:gd name="T36" fmla="*/ 8 w 1116"/>
                <a:gd name="T37" fmla="*/ 14 h 928"/>
                <a:gd name="T38" fmla="*/ 0 w 1116"/>
                <a:gd name="T39" fmla="*/ 12 h 928"/>
                <a:gd name="T40" fmla="*/ 0 w 1116"/>
                <a:gd name="T41" fmla="*/ 12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1" name="Freeform 19"/>
            <p:cNvSpPr>
              <a:spLocks/>
            </p:cNvSpPr>
            <p:nvPr/>
          </p:nvSpPr>
          <p:spPr bwMode="auto">
            <a:xfrm flipH="1">
              <a:off x="325" y="2749"/>
              <a:ext cx="566" cy="1086"/>
            </a:xfrm>
            <a:custGeom>
              <a:avLst/>
              <a:gdLst>
                <a:gd name="T0" fmla="*/ 36 w 1134"/>
                <a:gd name="T1" fmla="*/ 0 h 2172"/>
                <a:gd name="T2" fmla="*/ 38 w 1134"/>
                <a:gd name="T3" fmla="*/ 9 h 2172"/>
                <a:gd name="T4" fmla="*/ 33 w 1134"/>
                <a:gd name="T5" fmla="*/ 16 h 2172"/>
                <a:gd name="T6" fmla="*/ 43 w 1134"/>
                <a:gd name="T7" fmla="*/ 23 h 2172"/>
                <a:gd name="T8" fmla="*/ 46 w 1134"/>
                <a:gd name="T9" fmla="*/ 31 h 2172"/>
                <a:gd name="T10" fmla="*/ 46 w 1134"/>
                <a:gd name="T11" fmla="*/ 39 h 2172"/>
                <a:gd name="T12" fmla="*/ 41 w 1134"/>
                <a:gd name="T13" fmla="*/ 50 h 2172"/>
                <a:gd name="T14" fmla="*/ 35 w 1134"/>
                <a:gd name="T15" fmla="*/ 57 h 2172"/>
                <a:gd name="T16" fmla="*/ 28 w 1134"/>
                <a:gd name="T17" fmla="*/ 61 h 2172"/>
                <a:gd name="T18" fmla="*/ 21 w 1134"/>
                <a:gd name="T19" fmla="*/ 66 h 2172"/>
                <a:gd name="T20" fmla="*/ 11 w 1134"/>
                <a:gd name="T21" fmla="*/ 67 h 2172"/>
                <a:gd name="T22" fmla="*/ 2 w 1134"/>
                <a:gd name="T23" fmla="*/ 68 h 2172"/>
                <a:gd name="T24" fmla="*/ 0 w 1134"/>
                <a:gd name="T25" fmla="*/ 78 h 2172"/>
                <a:gd name="T26" fmla="*/ 16 w 1134"/>
                <a:gd name="T27" fmla="*/ 116 h 2172"/>
                <a:gd name="T28" fmla="*/ 25 w 1134"/>
                <a:gd name="T29" fmla="*/ 110 h 2172"/>
                <a:gd name="T30" fmla="*/ 16 w 1134"/>
                <a:gd name="T31" fmla="*/ 82 h 2172"/>
                <a:gd name="T32" fmla="*/ 25 w 1134"/>
                <a:gd name="T33" fmla="*/ 87 h 2172"/>
                <a:gd name="T34" fmla="*/ 24 w 1134"/>
                <a:gd name="T35" fmla="*/ 94 h 2172"/>
                <a:gd name="T36" fmla="*/ 32 w 1134"/>
                <a:gd name="T37" fmla="*/ 92 h 2172"/>
                <a:gd name="T38" fmla="*/ 30 w 1134"/>
                <a:gd name="T39" fmla="*/ 103 h 2172"/>
                <a:gd name="T40" fmla="*/ 40 w 1134"/>
                <a:gd name="T41" fmla="*/ 102 h 2172"/>
                <a:gd name="T42" fmla="*/ 38 w 1134"/>
                <a:gd name="T43" fmla="*/ 113 h 2172"/>
                <a:gd name="T44" fmla="*/ 47 w 1134"/>
                <a:gd name="T45" fmla="*/ 111 h 2172"/>
                <a:gd name="T46" fmla="*/ 45 w 1134"/>
                <a:gd name="T47" fmla="*/ 124 h 2172"/>
                <a:gd name="T48" fmla="*/ 55 w 1134"/>
                <a:gd name="T49" fmla="*/ 123 h 2172"/>
                <a:gd name="T50" fmla="*/ 52 w 1134"/>
                <a:gd name="T51" fmla="*/ 136 h 2172"/>
                <a:gd name="T52" fmla="*/ 70 w 1134"/>
                <a:gd name="T53" fmla="*/ 121 h 2172"/>
                <a:gd name="T54" fmla="*/ 36 w 1134"/>
                <a:gd name="T55" fmla="*/ 72 h 2172"/>
                <a:gd name="T56" fmla="*/ 46 w 1134"/>
                <a:gd name="T57" fmla="*/ 65 h 2172"/>
                <a:gd name="T58" fmla="*/ 57 w 1134"/>
                <a:gd name="T59" fmla="*/ 37 h 2172"/>
                <a:gd name="T60" fmla="*/ 55 w 1134"/>
                <a:gd name="T61" fmla="*/ 17 h 2172"/>
                <a:gd name="T62" fmla="*/ 42 w 1134"/>
                <a:gd name="T63" fmla="*/ 5 h 2172"/>
                <a:gd name="T64" fmla="*/ 36 w 1134"/>
                <a:gd name="T65" fmla="*/ 0 h 2172"/>
                <a:gd name="T66" fmla="*/ 36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2" name="Freeform 20"/>
            <p:cNvSpPr>
              <a:spLocks/>
            </p:cNvSpPr>
            <p:nvPr/>
          </p:nvSpPr>
          <p:spPr bwMode="auto">
            <a:xfrm flipH="1">
              <a:off x="1018" y="3157"/>
              <a:ext cx="393" cy="349"/>
            </a:xfrm>
            <a:custGeom>
              <a:avLst/>
              <a:gdLst>
                <a:gd name="T0" fmla="*/ 30 w 788"/>
                <a:gd name="T1" fmla="*/ 0 h 700"/>
                <a:gd name="T2" fmla="*/ 20 w 788"/>
                <a:gd name="T3" fmla="*/ 8 h 700"/>
                <a:gd name="T4" fmla="*/ 17 w 788"/>
                <a:gd name="T5" fmla="*/ 12 h 700"/>
                <a:gd name="T6" fmla="*/ 17 w 788"/>
                <a:gd name="T7" fmla="*/ 18 h 700"/>
                <a:gd name="T8" fmla="*/ 19 w 788"/>
                <a:gd name="T9" fmla="*/ 24 h 700"/>
                <a:gd name="T10" fmla="*/ 49 w 788"/>
                <a:gd name="T11" fmla="*/ 43 h 700"/>
                <a:gd name="T12" fmla="*/ 20 w 788"/>
                <a:gd name="T13" fmla="*/ 32 h 700"/>
                <a:gd name="T14" fmla="*/ 8 w 788"/>
                <a:gd name="T15" fmla="*/ 22 h 700"/>
                <a:gd name="T16" fmla="*/ 0 w 788"/>
                <a:gd name="T17" fmla="*/ 13 h 700"/>
                <a:gd name="T18" fmla="*/ 17 w 788"/>
                <a:gd name="T19" fmla="*/ 0 h 700"/>
                <a:gd name="T20" fmla="*/ 30 w 788"/>
                <a:gd name="T21" fmla="*/ 0 h 700"/>
                <a:gd name="T22" fmla="*/ 30 w 788"/>
                <a:gd name="T23" fmla="*/ 0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3" name="Freeform 21"/>
            <p:cNvSpPr>
              <a:spLocks/>
            </p:cNvSpPr>
            <p:nvPr/>
          </p:nvSpPr>
          <p:spPr bwMode="auto">
            <a:xfrm flipH="1">
              <a:off x="802" y="3332"/>
              <a:ext cx="513" cy="623"/>
            </a:xfrm>
            <a:custGeom>
              <a:avLst/>
              <a:gdLst>
                <a:gd name="T0" fmla="*/ 24 w 1027"/>
                <a:gd name="T1" fmla="*/ 14 h 1247"/>
                <a:gd name="T2" fmla="*/ 42 w 1027"/>
                <a:gd name="T3" fmla="*/ 12 h 1247"/>
                <a:gd name="T4" fmla="*/ 57 w 1027"/>
                <a:gd name="T5" fmla="*/ 0 h 1247"/>
                <a:gd name="T6" fmla="*/ 64 w 1027"/>
                <a:gd name="T7" fmla="*/ 7 h 1247"/>
                <a:gd name="T8" fmla="*/ 45 w 1027"/>
                <a:gd name="T9" fmla="*/ 28 h 1247"/>
                <a:gd name="T10" fmla="*/ 58 w 1027"/>
                <a:gd name="T11" fmla="*/ 77 h 1247"/>
                <a:gd name="T12" fmla="*/ 49 w 1027"/>
                <a:gd name="T13" fmla="*/ 77 h 1247"/>
                <a:gd name="T14" fmla="*/ 29 w 1027"/>
                <a:gd name="T15" fmla="*/ 28 h 1247"/>
                <a:gd name="T16" fmla="*/ 0 w 1027"/>
                <a:gd name="T17" fmla="*/ 2 h 1247"/>
                <a:gd name="T18" fmla="*/ 24 w 1027"/>
                <a:gd name="T19" fmla="*/ 14 h 1247"/>
                <a:gd name="T20" fmla="*/ 24 w 1027"/>
                <a:gd name="T21" fmla="*/ 14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4" name="Freeform 22"/>
            <p:cNvSpPr>
              <a:spLocks/>
            </p:cNvSpPr>
            <p:nvPr/>
          </p:nvSpPr>
          <p:spPr bwMode="auto">
            <a:xfrm flipH="1">
              <a:off x="-125" y="1991"/>
              <a:ext cx="852" cy="842"/>
            </a:xfrm>
            <a:custGeom>
              <a:avLst/>
              <a:gdLst>
                <a:gd name="T0" fmla="*/ 18 w 1704"/>
                <a:gd name="T1" fmla="*/ 91 h 1682"/>
                <a:gd name="T2" fmla="*/ 29 w 1704"/>
                <a:gd name="T3" fmla="*/ 84 h 1682"/>
                <a:gd name="T4" fmla="*/ 33 w 1704"/>
                <a:gd name="T5" fmla="*/ 75 h 1682"/>
                <a:gd name="T6" fmla="*/ 33 w 1704"/>
                <a:gd name="T7" fmla="*/ 65 h 1682"/>
                <a:gd name="T8" fmla="*/ 24 w 1704"/>
                <a:gd name="T9" fmla="*/ 61 h 1682"/>
                <a:gd name="T10" fmla="*/ 14 w 1704"/>
                <a:gd name="T11" fmla="*/ 66 h 1682"/>
                <a:gd name="T12" fmla="*/ 11 w 1704"/>
                <a:gd name="T13" fmla="*/ 55 h 1682"/>
                <a:gd name="T14" fmla="*/ 26 w 1704"/>
                <a:gd name="T15" fmla="*/ 53 h 1682"/>
                <a:gd name="T16" fmla="*/ 40 w 1704"/>
                <a:gd name="T17" fmla="*/ 61 h 1682"/>
                <a:gd name="T18" fmla="*/ 48 w 1704"/>
                <a:gd name="T19" fmla="*/ 80 h 1682"/>
                <a:gd name="T20" fmla="*/ 46 w 1704"/>
                <a:gd name="T21" fmla="*/ 60 h 1682"/>
                <a:gd name="T22" fmla="*/ 59 w 1704"/>
                <a:gd name="T23" fmla="*/ 79 h 1682"/>
                <a:gd name="T24" fmla="*/ 56 w 1704"/>
                <a:gd name="T25" fmla="*/ 63 h 1682"/>
                <a:gd name="T26" fmla="*/ 73 w 1704"/>
                <a:gd name="T27" fmla="*/ 79 h 1682"/>
                <a:gd name="T28" fmla="*/ 65 w 1704"/>
                <a:gd name="T29" fmla="*/ 61 h 1682"/>
                <a:gd name="T30" fmla="*/ 80 w 1704"/>
                <a:gd name="T31" fmla="*/ 74 h 1682"/>
                <a:gd name="T32" fmla="*/ 74 w 1704"/>
                <a:gd name="T33" fmla="*/ 55 h 1682"/>
                <a:gd name="T34" fmla="*/ 86 w 1704"/>
                <a:gd name="T35" fmla="*/ 70 h 1682"/>
                <a:gd name="T36" fmla="*/ 80 w 1704"/>
                <a:gd name="T37" fmla="*/ 51 h 1682"/>
                <a:gd name="T38" fmla="*/ 94 w 1704"/>
                <a:gd name="T39" fmla="*/ 64 h 1682"/>
                <a:gd name="T40" fmla="*/ 87 w 1704"/>
                <a:gd name="T41" fmla="*/ 48 h 1682"/>
                <a:gd name="T42" fmla="*/ 97 w 1704"/>
                <a:gd name="T43" fmla="*/ 55 h 1682"/>
                <a:gd name="T44" fmla="*/ 90 w 1704"/>
                <a:gd name="T45" fmla="*/ 40 h 1682"/>
                <a:gd name="T46" fmla="*/ 99 w 1704"/>
                <a:gd name="T47" fmla="*/ 45 h 1682"/>
                <a:gd name="T48" fmla="*/ 92 w 1704"/>
                <a:gd name="T49" fmla="*/ 29 h 1682"/>
                <a:gd name="T50" fmla="*/ 85 w 1704"/>
                <a:gd name="T51" fmla="*/ 19 h 1682"/>
                <a:gd name="T52" fmla="*/ 75 w 1704"/>
                <a:gd name="T53" fmla="*/ 11 h 1682"/>
                <a:gd name="T54" fmla="*/ 64 w 1704"/>
                <a:gd name="T55" fmla="*/ 8 h 1682"/>
                <a:gd name="T56" fmla="*/ 51 w 1704"/>
                <a:gd name="T57" fmla="*/ 6 h 1682"/>
                <a:gd name="T58" fmla="*/ 33 w 1704"/>
                <a:gd name="T59" fmla="*/ 10 h 1682"/>
                <a:gd name="T60" fmla="*/ 25 w 1704"/>
                <a:gd name="T61" fmla="*/ 16 h 1682"/>
                <a:gd name="T62" fmla="*/ 17 w 1704"/>
                <a:gd name="T63" fmla="*/ 26 h 1682"/>
                <a:gd name="T64" fmla="*/ 12 w 1704"/>
                <a:gd name="T65" fmla="*/ 36 h 1682"/>
                <a:gd name="T66" fmla="*/ 7 w 1704"/>
                <a:gd name="T67" fmla="*/ 53 h 1682"/>
                <a:gd name="T68" fmla="*/ 0 w 1704"/>
                <a:gd name="T69" fmla="*/ 49 h 1682"/>
                <a:gd name="T70" fmla="*/ 0 w 1704"/>
                <a:gd name="T71" fmla="*/ 32 h 1682"/>
                <a:gd name="T72" fmla="*/ 9 w 1704"/>
                <a:gd name="T73" fmla="*/ 17 h 1682"/>
                <a:gd name="T74" fmla="*/ 27 w 1704"/>
                <a:gd name="T75" fmla="*/ 5 h 1682"/>
                <a:gd name="T76" fmla="*/ 45 w 1704"/>
                <a:gd name="T77" fmla="*/ 1 h 1682"/>
                <a:gd name="T78" fmla="*/ 59 w 1704"/>
                <a:gd name="T79" fmla="*/ 0 h 1682"/>
                <a:gd name="T80" fmla="*/ 76 w 1704"/>
                <a:gd name="T81" fmla="*/ 5 h 1682"/>
                <a:gd name="T82" fmla="*/ 90 w 1704"/>
                <a:gd name="T83" fmla="*/ 14 h 1682"/>
                <a:gd name="T84" fmla="*/ 99 w 1704"/>
                <a:gd name="T85" fmla="*/ 25 h 1682"/>
                <a:gd name="T86" fmla="*/ 105 w 1704"/>
                <a:gd name="T87" fmla="*/ 43 h 1682"/>
                <a:gd name="T88" fmla="*/ 107 w 1704"/>
                <a:gd name="T89" fmla="*/ 57 h 1682"/>
                <a:gd name="T90" fmla="*/ 102 w 1704"/>
                <a:gd name="T91" fmla="*/ 76 h 1682"/>
                <a:gd name="T92" fmla="*/ 91 w 1704"/>
                <a:gd name="T93" fmla="*/ 92 h 1682"/>
                <a:gd name="T94" fmla="*/ 76 w 1704"/>
                <a:gd name="T95" fmla="*/ 102 h 1682"/>
                <a:gd name="T96" fmla="*/ 60 w 1704"/>
                <a:gd name="T97" fmla="*/ 106 h 1682"/>
                <a:gd name="T98" fmla="*/ 40 w 1704"/>
                <a:gd name="T99" fmla="*/ 103 h 1682"/>
                <a:gd name="T100" fmla="*/ 27 w 1704"/>
                <a:gd name="T101" fmla="*/ 96 h 1682"/>
                <a:gd name="T102" fmla="*/ 18 w 1704"/>
                <a:gd name="T103" fmla="*/ 99 h 1682"/>
                <a:gd name="T104" fmla="*/ 18 w 1704"/>
                <a:gd name="T105" fmla="*/ 91 h 1682"/>
                <a:gd name="T106" fmla="*/ 18 w 1704"/>
                <a:gd name="T107" fmla="*/ 9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5" name="Freeform 23"/>
            <p:cNvSpPr>
              <a:spLocks/>
            </p:cNvSpPr>
            <p:nvPr/>
          </p:nvSpPr>
          <p:spPr bwMode="auto">
            <a:xfrm flipH="1">
              <a:off x="708" y="2761"/>
              <a:ext cx="117" cy="111"/>
            </a:xfrm>
            <a:custGeom>
              <a:avLst/>
              <a:gdLst>
                <a:gd name="T0" fmla="*/ 0 w 233"/>
                <a:gd name="T1" fmla="*/ 2 h 222"/>
                <a:gd name="T2" fmla="*/ 11 w 233"/>
                <a:gd name="T3" fmla="*/ 0 h 222"/>
                <a:gd name="T4" fmla="*/ 15 w 233"/>
                <a:gd name="T5" fmla="*/ 7 h 222"/>
                <a:gd name="T6" fmla="*/ 13 w 233"/>
                <a:gd name="T7" fmla="*/ 14 h 222"/>
                <a:gd name="T8" fmla="*/ 2 w 233"/>
                <a:gd name="T9" fmla="*/ 14 h 222"/>
                <a:gd name="T10" fmla="*/ 4 w 233"/>
                <a:gd name="T11" fmla="*/ 7 h 222"/>
                <a:gd name="T12" fmla="*/ 0 w 233"/>
                <a:gd name="T13" fmla="*/ 2 h 222"/>
                <a:gd name="T14" fmla="*/ 0 w 233"/>
                <a:gd name="T15" fmla="*/ 2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6" name="Freeform 24"/>
            <p:cNvSpPr>
              <a:spLocks/>
            </p:cNvSpPr>
            <p:nvPr/>
          </p:nvSpPr>
          <p:spPr bwMode="auto">
            <a:xfrm flipH="1">
              <a:off x="1421" y="3019"/>
              <a:ext cx="978" cy="856"/>
            </a:xfrm>
            <a:custGeom>
              <a:avLst/>
              <a:gdLst>
                <a:gd name="T0" fmla="*/ 111 w 1956"/>
                <a:gd name="T1" fmla="*/ 2 h 1712"/>
                <a:gd name="T2" fmla="*/ 99 w 1956"/>
                <a:gd name="T3" fmla="*/ 10 h 1712"/>
                <a:gd name="T4" fmla="*/ 104 w 1956"/>
                <a:gd name="T5" fmla="*/ 23 h 1712"/>
                <a:gd name="T6" fmla="*/ 109 w 1956"/>
                <a:gd name="T7" fmla="*/ 43 h 1712"/>
                <a:gd name="T8" fmla="*/ 93 w 1956"/>
                <a:gd name="T9" fmla="*/ 27 h 1712"/>
                <a:gd name="T10" fmla="*/ 107 w 1956"/>
                <a:gd name="T11" fmla="*/ 52 h 1712"/>
                <a:gd name="T12" fmla="*/ 92 w 1956"/>
                <a:gd name="T13" fmla="*/ 40 h 1712"/>
                <a:gd name="T14" fmla="*/ 100 w 1956"/>
                <a:gd name="T15" fmla="*/ 64 h 1712"/>
                <a:gd name="T16" fmla="*/ 85 w 1956"/>
                <a:gd name="T17" fmla="*/ 50 h 1712"/>
                <a:gd name="T18" fmla="*/ 90 w 1956"/>
                <a:gd name="T19" fmla="*/ 74 h 1712"/>
                <a:gd name="T20" fmla="*/ 77 w 1956"/>
                <a:gd name="T21" fmla="*/ 56 h 1712"/>
                <a:gd name="T22" fmla="*/ 81 w 1956"/>
                <a:gd name="T23" fmla="*/ 83 h 1712"/>
                <a:gd name="T24" fmla="*/ 69 w 1956"/>
                <a:gd name="T25" fmla="*/ 59 h 1712"/>
                <a:gd name="T26" fmla="*/ 69 w 1956"/>
                <a:gd name="T27" fmla="*/ 88 h 1712"/>
                <a:gd name="T28" fmla="*/ 59 w 1956"/>
                <a:gd name="T29" fmla="*/ 60 h 1712"/>
                <a:gd name="T30" fmla="*/ 59 w 1956"/>
                <a:gd name="T31" fmla="*/ 88 h 1712"/>
                <a:gd name="T32" fmla="*/ 46 w 1956"/>
                <a:gd name="T33" fmla="*/ 58 h 1712"/>
                <a:gd name="T34" fmla="*/ 49 w 1956"/>
                <a:gd name="T35" fmla="*/ 87 h 1712"/>
                <a:gd name="T36" fmla="*/ 36 w 1956"/>
                <a:gd name="T37" fmla="*/ 57 h 1712"/>
                <a:gd name="T38" fmla="*/ 36 w 1956"/>
                <a:gd name="T39" fmla="*/ 84 h 1712"/>
                <a:gd name="T40" fmla="*/ 24 w 1956"/>
                <a:gd name="T41" fmla="*/ 57 h 1712"/>
                <a:gd name="T42" fmla="*/ 24 w 1956"/>
                <a:gd name="T43" fmla="*/ 78 h 1712"/>
                <a:gd name="T44" fmla="*/ 17 w 1956"/>
                <a:gd name="T45" fmla="*/ 55 h 1712"/>
                <a:gd name="T46" fmla="*/ 15 w 1956"/>
                <a:gd name="T47" fmla="*/ 72 h 1712"/>
                <a:gd name="T48" fmla="*/ 10 w 1956"/>
                <a:gd name="T49" fmla="*/ 48 h 1712"/>
                <a:gd name="T50" fmla="*/ 3 w 1956"/>
                <a:gd name="T51" fmla="*/ 30 h 1712"/>
                <a:gd name="T52" fmla="*/ 0 w 1956"/>
                <a:gd name="T53" fmla="*/ 53 h 1712"/>
                <a:gd name="T54" fmla="*/ 8 w 1956"/>
                <a:gd name="T55" fmla="*/ 77 h 1712"/>
                <a:gd name="T56" fmla="*/ 20 w 1956"/>
                <a:gd name="T57" fmla="*/ 93 h 1712"/>
                <a:gd name="T58" fmla="*/ 36 w 1956"/>
                <a:gd name="T59" fmla="*/ 102 h 1712"/>
                <a:gd name="T60" fmla="*/ 54 w 1956"/>
                <a:gd name="T61" fmla="*/ 107 h 1712"/>
                <a:gd name="T62" fmla="*/ 76 w 1956"/>
                <a:gd name="T63" fmla="*/ 106 h 1712"/>
                <a:gd name="T64" fmla="*/ 93 w 1956"/>
                <a:gd name="T65" fmla="*/ 99 h 1712"/>
                <a:gd name="T66" fmla="*/ 109 w 1956"/>
                <a:gd name="T67" fmla="*/ 83 h 1712"/>
                <a:gd name="T68" fmla="*/ 117 w 1956"/>
                <a:gd name="T69" fmla="*/ 63 h 1712"/>
                <a:gd name="T70" fmla="*/ 118 w 1956"/>
                <a:gd name="T71" fmla="*/ 44 h 1712"/>
                <a:gd name="T72" fmla="*/ 118 w 1956"/>
                <a:gd name="T73" fmla="*/ 32 h 1712"/>
                <a:gd name="T74" fmla="*/ 106 w 1956"/>
                <a:gd name="T75" fmla="*/ 13 h 1712"/>
                <a:gd name="T76" fmla="*/ 123 w 1956"/>
                <a:gd name="T77" fmla="*/ 0 h 1712"/>
                <a:gd name="T78" fmla="*/ 111 w 1956"/>
                <a:gd name="T79" fmla="*/ 2 h 1712"/>
                <a:gd name="T80" fmla="*/ 111 w 1956"/>
                <a:gd name="T81" fmla="*/ 2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7" name="Freeform 25"/>
            <p:cNvSpPr>
              <a:spLocks/>
            </p:cNvSpPr>
            <p:nvPr/>
          </p:nvSpPr>
          <p:spPr bwMode="auto">
            <a:xfrm flipH="1">
              <a:off x="1590" y="2903"/>
              <a:ext cx="790" cy="513"/>
            </a:xfrm>
            <a:custGeom>
              <a:avLst/>
              <a:gdLst>
                <a:gd name="T0" fmla="*/ 0 w 1580"/>
                <a:gd name="T1" fmla="*/ 49 h 1026"/>
                <a:gd name="T2" fmla="*/ 2 w 1580"/>
                <a:gd name="T3" fmla="*/ 34 h 1026"/>
                <a:gd name="T4" fmla="*/ 11 w 1580"/>
                <a:gd name="T5" fmla="*/ 19 h 1026"/>
                <a:gd name="T6" fmla="*/ 26 w 1580"/>
                <a:gd name="T7" fmla="*/ 8 h 1026"/>
                <a:gd name="T8" fmla="*/ 48 w 1580"/>
                <a:gd name="T9" fmla="*/ 2 h 1026"/>
                <a:gd name="T10" fmla="*/ 67 w 1580"/>
                <a:gd name="T11" fmla="*/ 0 h 1026"/>
                <a:gd name="T12" fmla="*/ 83 w 1580"/>
                <a:gd name="T13" fmla="*/ 7 h 1026"/>
                <a:gd name="T14" fmla="*/ 99 w 1580"/>
                <a:gd name="T15" fmla="*/ 20 h 1026"/>
                <a:gd name="T16" fmla="*/ 76 w 1580"/>
                <a:gd name="T17" fmla="*/ 10 h 1026"/>
                <a:gd name="T18" fmla="*/ 56 w 1580"/>
                <a:gd name="T19" fmla="*/ 9 h 1026"/>
                <a:gd name="T20" fmla="*/ 34 w 1580"/>
                <a:gd name="T21" fmla="*/ 14 h 1026"/>
                <a:gd name="T22" fmla="*/ 21 w 1580"/>
                <a:gd name="T23" fmla="*/ 23 h 1026"/>
                <a:gd name="T24" fmla="*/ 12 w 1580"/>
                <a:gd name="T25" fmla="*/ 38 h 1026"/>
                <a:gd name="T26" fmla="*/ 8 w 1580"/>
                <a:gd name="T27" fmla="*/ 65 h 1026"/>
                <a:gd name="T28" fmla="*/ 0 w 1580"/>
                <a:gd name="T29" fmla="*/ 49 h 1026"/>
                <a:gd name="T30" fmla="*/ 0 w 1580"/>
                <a:gd name="T31" fmla="*/ 49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8" name="Freeform 26"/>
            <p:cNvSpPr>
              <a:spLocks/>
            </p:cNvSpPr>
            <p:nvPr/>
          </p:nvSpPr>
          <p:spPr bwMode="auto">
            <a:xfrm flipH="1">
              <a:off x="1668" y="3028"/>
              <a:ext cx="532" cy="381"/>
            </a:xfrm>
            <a:custGeom>
              <a:avLst/>
              <a:gdLst>
                <a:gd name="T0" fmla="*/ 0 w 1065"/>
                <a:gd name="T1" fmla="*/ 23 h 762"/>
                <a:gd name="T2" fmla="*/ 9 w 1065"/>
                <a:gd name="T3" fmla="*/ 10 h 762"/>
                <a:gd name="T4" fmla="*/ 24 w 1065"/>
                <a:gd name="T5" fmla="*/ 3 h 762"/>
                <a:gd name="T6" fmla="*/ 40 w 1065"/>
                <a:gd name="T7" fmla="*/ 0 h 762"/>
                <a:gd name="T8" fmla="*/ 52 w 1065"/>
                <a:gd name="T9" fmla="*/ 5 h 762"/>
                <a:gd name="T10" fmla="*/ 61 w 1065"/>
                <a:gd name="T11" fmla="*/ 12 h 762"/>
                <a:gd name="T12" fmla="*/ 66 w 1065"/>
                <a:gd name="T13" fmla="*/ 29 h 762"/>
                <a:gd name="T14" fmla="*/ 46 w 1065"/>
                <a:gd name="T15" fmla="*/ 16 h 762"/>
                <a:gd name="T16" fmla="*/ 54 w 1065"/>
                <a:gd name="T17" fmla="*/ 40 h 762"/>
                <a:gd name="T18" fmla="*/ 36 w 1065"/>
                <a:gd name="T19" fmla="*/ 20 h 762"/>
                <a:gd name="T20" fmla="*/ 39 w 1065"/>
                <a:gd name="T21" fmla="*/ 47 h 762"/>
                <a:gd name="T22" fmla="*/ 26 w 1065"/>
                <a:gd name="T23" fmla="*/ 25 h 762"/>
                <a:gd name="T24" fmla="*/ 23 w 1065"/>
                <a:gd name="T25" fmla="*/ 48 h 762"/>
                <a:gd name="T26" fmla="*/ 17 w 1065"/>
                <a:gd name="T27" fmla="*/ 23 h 762"/>
                <a:gd name="T28" fmla="*/ 12 w 1065"/>
                <a:gd name="T29" fmla="*/ 47 h 762"/>
                <a:gd name="T30" fmla="*/ 9 w 1065"/>
                <a:gd name="T31" fmla="*/ 23 h 762"/>
                <a:gd name="T32" fmla="*/ 0 w 1065"/>
                <a:gd name="T33" fmla="*/ 40 h 762"/>
                <a:gd name="T34" fmla="*/ 0 w 1065"/>
                <a:gd name="T35" fmla="*/ 23 h 762"/>
                <a:gd name="T36" fmla="*/ 0 w 1065"/>
                <a:gd name="T37" fmla="*/ 23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3039" name="Freeform 27"/>
            <p:cNvSpPr>
              <a:spLocks/>
            </p:cNvSpPr>
            <p:nvPr/>
          </p:nvSpPr>
          <p:spPr bwMode="auto">
            <a:xfrm flipH="1">
              <a:off x="108" y="2058"/>
              <a:ext cx="407" cy="330"/>
            </a:xfrm>
            <a:custGeom>
              <a:avLst/>
              <a:gdLst>
                <a:gd name="T0" fmla="*/ 0 w 814"/>
                <a:gd name="T1" fmla="*/ 26 h 660"/>
                <a:gd name="T2" fmla="*/ 3 w 814"/>
                <a:gd name="T3" fmla="*/ 11 h 660"/>
                <a:gd name="T4" fmla="*/ 12 w 814"/>
                <a:gd name="T5" fmla="*/ 1 h 660"/>
                <a:gd name="T6" fmla="*/ 26 w 814"/>
                <a:gd name="T7" fmla="*/ 0 h 660"/>
                <a:gd name="T8" fmla="*/ 36 w 814"/>
                <a:gd name="T9" fmla="*/ 3 h 660"/>
                <a:gd name="T10" fmla="*/ 51 w 814"/>
                <a:gd name="T11" fmla="*/ 15 h 660"/>
                <a:gd name="T12" fmla="*/ 31 w 814"/>
                <a:gd name="T13" fmla="*/ 7 h 660"/>
                <a:gd name="T14" fmla="*/ 47 w 814"/>
                <a:gd name="T15" fmla="*/ 24 h 660"/>
                <a:gd name="T16" fmla="*/ 24 w 814"/>
                <a:gd name="T17" fmla="*/ 11 h 660"/>
                <a:gd name="T18" fmla="*/ 39 w 814"/>
                <a:gd name="T19" fmla="*/ 30 h 660"/>
                <a:gd name="T20" fmla="*/ 19 w 814"/>
                <a:gd name="T21" fmla="*/ 20 h 660"/>
                <a:gd name="T22" fmla="*/ 30 w 814"/>
                <a:gd name="T23" fmla="*/ 35 h 660"/>
                <a:gd name="T24" fmla="*/ 16 w 814"/>
                <a:gd name="T25" fmla="*/ 28 h 660"/>
                <a:gd name="T26" fmla="*/ 20 w 814"/>
                <a:gd name="T27" fmla="*/ 42 h 660"/>
                <a:gd name="T28" fmla="*/ 0 w 814"/>
                <a:gd name="T29" fmla="*/ 26 h 660"/>
                <a:gd name="T30" fmla="*/ 0 w 814"/>
                <a:gd name="T31" fmla="*/ 26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9" name="AutoShape 2"/>
          <p:cNvSpPr>
            <a:spLocks noChangeArrowheads="1"/>
          </p:cNvSpPr>
          <p:nvPr/>
        </p:nvSpPr>
        <p:spPr bwMode="auto">
          <a:xfrm>
            <a:off x="4438650" y="22812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solidFill>
                <a:srgbClr val="FFFFFF"/>
              </a:solidFill>
            </a:endParaRPr>
          </a:p>
        </p:txBody>
      </p:sp>
      <p:sp>
        <p:nvSpPr>
          <p:cNvPr id="30" name="Rectangle 4"/>
          <p:cNvSpPr>
            <a:spLocks noChangeArrowheads="1"/>
          </p:cNvSpPr>
          <p:nvPr/>
        </p:nvSpPr>
        <p:spPr bwMode="auto">
          <a:xfrm>
            <a:off x="4738688" y="2428875"/>
            <a:ext cx="4143375" cy="2554545"/>
          </a:xfrm>
          <a:prstGeom prst="rect">
            <a:avLst/>
          </a:prstGeom>
          <a:noFill/>
          <a:ln w="9525">
            <a:noFill/>
            <a:miter lim="800000"/>
            <a:headEnd/>
            <a:tailEnd/>
          </a:ln>
          <a:effectLst/>
        </p:spPr>
        <p:txBody>
          <a:bodyPr>
            <a:spAutoFit/>
          </a:bodyPr>
          <a:lstStyle/>
          <a:p>
            <a:pPr algn="ctr">
              <a:defRPr/>
            </a:pPr>
            <a:r>
              <a:rPr lang="en-US" b="1" i="0" dirty="0">
                <a:solidFill>
                  <a:srgbClr val="FFFFFF"/>
                </a:solidFill>
                <a:effectLst>
                  <a:outerShdw blurRad="38100" dist="38100" dir="2700000" algn="tl">
                    <a:srgbClr val="000000">
                      <a:alpha val="43137"/>
                    </a:srgbClr>
                  </a:outerShdw>
                </a:effectLst>
                <a:latin typeface="Arial"/>
                <a:cs typeface="Arial"/>
              </a:rPr>
              <a:t>“I am not ashamed of  </a:t>
            </a:r>
            <a:r>
              <a:rPr lang="en-US" b="1" i="0" dirty="0">
                <a:solidFill>
                  <a:srgbClr val="FFFF00"/>
                </a:solidFill>
                <a:effectLst>
                  <a:outerShdw blurRad="38100" dist="38100" dir="2700000" algn="tl">
                    <a:srgbClr val="000000">
                      <a:alpha val="43137"/>
                    </a:srgbClr>
                  </a:outerShdw>
                </a:effectLst>
                <a:latin typeface="Arial"/>
                <a:cs typeface="Arial"/>
              </a:rPr>
              <a:t>the gospel </a:t>
            </a:r>
          </a:p>
          <a:p>
            <a:pPr algn="ctr">
              <a:defRPr/>
            </a:pPr>
            <a:r>
              <a:rPr lang="en-US" b="1" i="0" dirty="0">
                <a:solidFill>
                  <a:srgbClr val="FFFFFF"/>
                </a:solidFill>
                <a:effectLst>
                  <a:outerShdw blurRad="38100" dist="38100" dir="2700000" algn="tl">
                    <a:srgbClr val="000000">
                      <a:alpha val="43137"/>
                    </a:srgbClr>
                  </a:outerShdw>
                </a:effectLst>
                <a:latin typeface="Arial"/>
                <a:cs typeface="Arial"/>
              </a:rPr>
              <a:t>for it is the </a:t>
            </a:r>
          </a:p>
          <a:p>
            <a:pPr algn="ctr">
              <a:defRPr/>
            </a:pPr>
            <a:r>
              <a:rPr lang="en-US" b="1" i="0" dirty="0">
                <a:solidFill>
                  <a:srgbClr val="FFFFFF"/>
                </a:solidFill>
                <a:effectLst>
                  <a:outerShdw blurRad="38100" dist="38100" dir="2700000" algn="tl">
                    <a:srgbClr val="000000">
                      <a:alpha val="43137"/>
                    </a:srgbClr>
                  </a:outerShdw>
                </a:effectLst>
                <a:latin typeface="Arial"/>
                <a:cs typeface="Arial"/>
              </a:rPr>
              <a:t>power of God </a:t>
            </a:r>
          </a:p>
          <a:p>
            <a:pPr algn="ctr">
              <a:defRPr/>
            </a:pPr>
            <a:r>
              <a:rPr lang="en-US" b="1" i="0" dirty="0">
                <a:solidFill>
                  <a:srgbClr val="FFFFFF"/>
                </a:solidFill>
                <a:effectLst>
                  <a:outerShdw blurRad="38100" dist="38100" dir="2700000" algn="tl">
                    <a:srgbClr val="000000">
                      <a:alpha val="43137"/>
                    </a:srgbClr>
                  </a:outerShdw>
                </a:effectLst>
                <a:latin typeface="Arial"/>
                <a:cs typeface="Arial"/>
              </a:rPr>
              <a:t>for salvation...”</a:t>
            </a:r>
          </a:p>
        </p:txBody>
      </p:sp>
      <p:sp>
        <p:nvSpPr>
          <p:cNvPr id="31" name="Text Box 5"/>
          <p:cNvSpPr txBox="1">
            <a:spLocks noChangeArrowheads="1"/>
          </p:cNvSpPr>
          <p:nvPr/>
        </p:nvSpPr>
        <p:spPr bwMode="auto">
          <a:xfrm>
            <a:off x="6446838" y="5432425"/>
            <a:ext cx="222408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r>
              <a:rPr lang="en-US" sz="2800" b="1" i="0">
                <a:solidFill>
                  <a:srgbClr val="997934"/>
                </a:solidFill>
              </a:rPr>
              <a:t>Romans 1:16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2312205" name="Text Box 13"/>
          <p:cNvSpPr txBox="1">
            <a:spLocks noChangeArrowheads="1"/>
          </p:cNvSpPr>
          <p:nvPr/>
        </p:nvSpPr>
        <p:spPr bwMode="auto">
          <a:xfrm>
            <a:off x="153988" y="2231112"/>
            <a:ext cx="1747837" cy="4062651"/>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defRPr/>
            </a:pPr>
            <a:r>
              <a:rPr lang="en-US" sz="1800" b="1" i="0" u="sng" dirty="0">
                <a:solidFill>
                  <a:srgbClr val="FFFFFF"/>
                </a:solidFill>
                <a:latin typeface="Arial"/>
                <a:cs typeface="Arial"/>
              </a:rPr>
              <a:t>1 Peter 1:18-19</a:t>
            </a:r>
            <a:r>
              <a:rPr lang="en-US" sz="2000" b="1" i="0" dirty="0">
                <a:solidFill>
                  <a:srgbClr val="FFFFFF"/>
                </a:solidFill>
                <a:effectLst>
                  <a:outerShdw blurRad="38100" dist="38100" dir="2700000" algn="tl">
                    <a:srgbClr val="000000"/>
                  </a:outerShdw>
                </a:effectLst>
                <a:latin typeface="Arial"/>
                <a:cs typeface="Arial"/>
              </a:rPr>
              <a:t> </a:t>
            </a:r>
          </a:p>
          <a:p>
            <a:pPr algn="ctr">
              <a:defRPr/>
            </a:pPr>
            <a:r>
              <a:rPr lang="en-US" sz="2000" b="1" i="0" dirty="0">
                <a:solidFill>
                  <a:srgbClr val="FFFFFF"/>
                </a:solidFill>
                <a:effectLst>
                  <a:outerShdw blurRad="38100" dist="38100" dir="2700000" algn="tl">
                    <a:srgbClr val="000000"/>
                  </a:outerShdw>
                </a:effectLst>
                <a:latin typeface="Arial"/>
                <a:cs typeface="Arial"/>
              </a:rPr>
              <a:t>you were redeemed with </a:t>
            </a:r>
            <a:r>
              <a:rPr lang="en-US" sz="2000" b="1" i="0" dirty="0">
                <a:solidFill>
                  <a:srgbClr val="FFFF66"/>
                </a:solidFill>
                <a:effectLst>
                  <a:outerShdw blurRad="38100" dist="38100" dir="2700000" algn="tl">
                    <a:srgbClr val="000000"/>
                  </a:outerShdw>
                </a:effectLst>
                <a:latin typeface="Arial"/>
                <a:cs typeface="Arial"/>
              </a:rPr>
              <a:t>precious blood, as of a lamb unblemished and spotless, the blood of Christ.</a:t>
            </a:r>
          </a:p>
        </p:txBody>
      </p:sp>
      <p:sp>
        <p:nvSpPr>
          <p:cNvPr id="2312206" name="Text Box 14"/>
          <p:cNvSpPr txBox="1">
            <a:spLocks noChangeArrowheads="1"/>
          </p:cNvSpPr>
          <p:nvPr/>
        </p:nvSpPr>
        <p:spPr bwMode="auto">
          <a:xfrm>
            <a:off x="231775" y="1066969"/>
            <a:ext cx="8597900" cy="1015663"/>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lgn="ctr">
              <a:spcBef>
                <a:spcPct val="50000"/>
              </a:spcBef>
              <a:defRPr/>
            </a:pPr>
            <a:r>
              <a:rPr lang="en-US" sz="2000" b="1" i="0" dirty="0">
                <a:solidFill>
                  <a:srgbClr val="FFFFFF"/>
                </a:solidFill>
                <a:effectLst>
                  <a:outerShdw blurRad="38100" dist="38100" dir="2700000" algn="tl">
                    <a:srgbClr val="000000"/>
                  </a:outerShdw>
                </a:effectLst>
                <a:latin typeface="Arial"/>
                <a:cs typeface="Arial"/>
              </a:rPr>
              <a:t>1 Peter 2:24 </a:t>
            </a:r>
          </a:p>
          <a:p>
            <a:pPr algn="ctr">
              <a:defRPr/>
            </a:pPr>
            <a:r>
              <a:rPr lang="en-US" sz="2000" b="1" i="0" dirty="0">
                <a:solidFill>
                  <a:srgbClr val="FFFF66"/>
                </a:solidFill>
                <a:effectLst>
                  <a:outerShdw blurRad="38100" dist="38100" dir="2700000" algn="tl">
                    <a:srgbClr val="000000"/>
                  </a:outerShdw>
                </a:effectLst>
                <a:latin typeface="Arial"/>
                <a:cs typeface="Arial"/>
              </a:rPr>
              <a:t>He Himself bore our sins in His body on the cross, that we might die to sin.</a:t>
            </a:r>
          </a:p>
        </p:txBody>
      </p:sp>
      <p:sp>
        <p:nvSpPr>
          <p:cNvPr id="2312207" name="Text Box 15"/>
          <p:cNvSpPr txBox="1">
            <a:spLocks noChangeArrowheads="1"/>
          </p:cNvSpPr>
          <p:nvPr/>
        </p:nvSpPr>
        <p:spPr bwMode="auto">
          <a:xfrm>
            <a:off x="7037388" y="2757488"/>
            <a:ext cx="1733550" cy="3170099"/>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defRPr/>
            </a:pPr>
            <a:r>
              <a:rPr lang="en-US" sz="2000" b="1" i="0" u="sng" dirty="0">
                <a:solidFill>
                  <a:srgbClr val="FFFFFF"/>
                </a:solidFill>
                <a:effectLst>
                  <a:outerShdw blurRad="38100" dist="38100" dir="2700000" algn="tl">
                    <a:srgbClr val="000000"/>
                  </a:outerShdw>
                </a:effectLst>
                <a:latin typeface="Arial"/>
                <a:cs typeface="Arial"/>
              </a:rPr>
              <a:t>Romans </a:t>
            </a:r>
            <a:r>
              <a:rPr lang="en-US" sz="2000" b="1" i="0" u="sng" dirty="0" smtClean="0">
                <a:solidFill>
                  <a:srgbClr val="FFFFFF"/>
                </a:solidFill>
                <a:effectLst>
                  <a:outerShdw blurRad="38100" dist="38100" dir="2700000" algn="tl">
                    <a:srgbClr val="000000"/>
                  </a:outerShdw>
                </a:effectLst>
                <a:latin typeface="Arial"/>
                <a:cs typeface="Arial"/>
              </a:rPr>
              <a:t>6:6</a:t>
            </a:r>
            <a:endParaRPr lang="en-US" sz="2000" b="1" i="0" u="sng" dirty="0">
              <a:solidFill>
                <a:srgbClr val="FFFFFF"/>
              </a:solidFill>
              <a:effectLst>
                <a:outerShdw blurRad="38100" dist="38100" dir="2700000" algn="tl">
                  <a:srgbClr val="000000"/>
                </a:outerShdw>
              </a:effectLst>
              <a:latin typeface="Arial"/>
              <a:cs typeface="Arial"/>
            </a:endParaRPr>
          </a:p>
          <a:p>
            <a:pPr algn="ctr">
              <a:defRPr/>
            </a:pPr>
            <a:r>
              <a:rPr lang="en-US" sz="2000" b="1" i="0" dirty="0">
                <a:solidFill>
                  <a:srgbClr val="FFFF66"/>
                </a:solidFill>
                <a:effectLst>
                  <a:outerShdw blurRad="38100" dist="38100" dir="2700000" algn="tl">
                    <a:srgbClr val="000000"/>
                  </a:outerShdw>
                </a:effectLst>
                <a:latin typeface="Arial"/>
                <a:cs typeface="Arial"/>
              </a:rPr>
              <a:t>Our old self was crucified with Him,</a:t>
            </a:r>
          </a:p>
          <a:p>
            <a:pPr algn="ctr">
              <a:defRPr/>
            </a:pPr>
            <a:r>
              <a:rPr lang="en-US" sz="2000" b="1" i="0" dirty="0">
                <a:solidFill>
                  <a:srgbClr val="FFFF66"/>
                </a:solidFill>
                <a:effectLst>
                  <a:outerShdw blurRad="38100" dist="38100" dir="2700000" algn="tl">
                    <a:srgbClr val="000000"/>
                  </a:outerShdw>
                </a:effectLst>
                <a:latin typeface="Arial"/>
                <a:cs typeface="Arial"/>
              </a:rPr>
              <a:t>That our body of sin might be done away with. </a:t>
            </a:r>
          </a:p>
        </p:txBody>
      </p:sp>
      <p:sp>
        <p:nvSpPr>
          <p:cNvPr id="114699" name="Rectangle 30"/>
          <p:cNvSpPr>
            <a:spLocks noGrp="1" noChangeArrowheads="1"/>
          </p:cNvSpPr>
          <p:nvPr>
            <p:ph type="title"/>
          </p:nvPr>
        </p:nvSpPr>
        <p:spPr/>
        <p:txBody>
          <a:bodyPr/>
          <a:lstStyle/>
          <a:p>
            <a:pPr eaLnBrk="1" hangingPunct="1"/>
            <a:r>
              <a:rPr lang="en-US" sz="4600" b="1" dirty="0" smtClean="0">
                <a:effectLst>
                  <a:outerShdw blurRad="38100" dist="38100" dir="2700000" algn="tl">
                    <a:srgbClr val="000000">
                      <a:alpha val="43137"/>
                    </a:srgbClr>
                  </a:outerShdw>
                </a:effectLst>
                <a:latin typeface="Arial"/>
                <a:cs typeface="Arial"/>
              </a:rPr>
              <a:t>Christ’s Sacrifice – </a:t>
            </a:r>
            <a:r>
              <a:rPr lang="en-US" sz="4600" b="1" dirty="0" smtClean="0">
                <a:solidFill>
                  <a:srgbClr val="E0014A"/>
                </a:solidFill>
                <a:effectLst>
                  <a:outerShdw blurRad="38100" dist="38100" dir="2700000" algn="tl">
                    <a:srgbClr val="000000">
                      <a:alpha val="43137"/>
                    </a:srgbClr>
                  </a:outerShdw>
                </a:effectLst>
                <a:latin typeface="Arial"/>
                <a:cs typeface="Arial"/>
              </a:rPr>
              <a:t>Who Died?</a:t>
            </a:r>
          </a:p>
        </p:txBody>
      </p:sp>
      <p:sp>
        <p:nvSpPr>
          <p:cNvPr id="114700"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lgn="ctr">
              <a:spcBef>
                <a:spcPct val="50000"/>
              </a:spcBef>
            </a:pPr>
            <a:r>
              <a:rPr lang="en-US" sz="1900" b="1" i="0">
                <a:solidFill>
                  <a:srgbClr val="997934"/>
                </a:solidFill>
                <a:latin typeface="Eras Light ITC" pitchFamily="34" charset="0"/>
                <a:cs typeface="Arial"/>
              </a:rPr>
              <a:t>Heb 9:22</a:t>
            </a:r>
            <a:r>
              <a:rPr lang="en-US" sz="1900" b="1" i="0">
                <a:solidFill>
                  <a:srgbClr val="FFFF66"/>
                </a:solidFill>
                <a:latin typeface="Eras Light ITC" pitchFamily="34" charset="0"/>
                <a:cs typeface="Arial"/>
              </a:rPr>
              <a:t> </a:t>
            </a:r>
            <a:r>
              <a:rPr lang="en-US" sz="1900" b="1" i="0">
                <a:solidFill>
                  <a:srgbClr val="333399"/>
                </a:solidFill>
                <a:latin typeface="Eras Light ITC" pitchFamily="34" charset="0"/>
                <a:cs typeface="Arial"/>
              </a:rPr>
              <a:t>…without the shedding of blood there can be no forgiveness</a:t>
            </a:r>
          </a:p>
        </p:txBody>
      </p:sp>
      <p:pic>
        <p:nvPicPr>
          <p:cNvPr id="1026" name="Picture 2"/>
          <p:cNvPicPr>
            <a:picLocks noChangeAspect="1" noChangeArrowheads="1"/>
          </p:cNvPicPr>
          <p:nvPr/>
        </p:nvPicPr>
        <p:blipFill>
          <a:blip r:embed="rId4" cstate="print"/>
          <a:srcRect/>
          <a:stretch>
            <a:fillRect/>
          </a:stretch>
        </p:blipFill>
        <p:spPr bwMode="auto">
          <a:xfrm>
            <a:off x="1920239" y="1981846"/>
            <a:ext cx="5141595" cy="4400857"/>
          </a:xfrm>
          <a:prstGeom prst="rect">
            <a:avLst/>
          </a:prstGeom>
          <a:noFill/>
          <a:ln w="9525">
            <a:noFill/>
            <a:miter lim="800000"/>
            <a:headEnd/>
            <a:tailEnd/>
          </a:ln>
          <a:effectLst/>
        </p:spPr>
      </p:pic>
      <p:sp>
        <p:nvSpPr>
          <p:cNvPr id="9" name="Up Arrow Callout 8"/>
          <p:cNvSpPr/>
          <p:nvPr/>
        </p:nvSpPr>
        <p:spPr bwMode="auto">
          <a:xfrm>
            <a:off x="2186837" y="4862336"/>
            <a:ext cx="1707502" cy="1828800"/>
          </a:xfrm>
          <a:prstGeom prst="upArrowCallout">
            <a:avLst>
              <a:gd name="adj1" fmla="val 25000"/>
              <a:gd name="adj2" fmla="val 25000"/>
              <a:gd name="adj3" fmla="val 25000"/>
              <a:gd name="adj4" fmla="val 66297"/>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sz="1600" b="1" i="0" u="sng" dirty="0" smtClean="0">
                <a:solidFill>
                  <a:srgbClr val="FFFF00"/>
                </a:solidFill>
                <a:effectLst>
                  <a:outerShdw blurRad="38100" dist="38100" dir="2700000" algn="tl">
                    <a:srgbClr val="000000">
                      <a:alpha val="43137"/>
                    </a:srgbClr>
                  </a:outerShdw>
                </a:effectLst>
                <a:latin typeface="Arial" pitchFamily="34" charset="0"/>
                <a:cs typeface="Arial"/>
              </a:rPr>
              <a:t>Jesus Died</a:t>
            </a:r>
          </a:p>
          <a:p>
            <a:pPr algn="ctr"/>
            <a:r>
              <a:rPr lang="en-US" sz="1400" i="0" dirty="0" smtClean="0">
                <a:solidFill>
                  <a:srgbClr val="FFFFFF"/>
                </a:solidFill>
                <a:effectLst>
                  <a:outerShdw blurRad="38100" dist="38100" dir="2700000" algn="tl">
                    <a:srgbClr val="000000">
                      <a:alpha val="43137"/>
                    </a:srgbClr>
                  </a:outerShdw>
                </a:effectLst>
                <a:latin typeface="Arial" pitchFamily="34" charset="0"/>
                <a:cs typeface="Arial"/>
              </a:rPr>
              <a:t>literally on the cross to pay the judicial price for our sin. </a:t>
            </a:r>
          </a:p>
        </p:txBody>
      </p:sp>
      <p:sp>
        <p:nvSpPr>
          <p:cNvPr id="10" name="Up Arrow Callout 9"/>
          <p:cNvSpPr/>
          <p:nvPr/>
        </p:nvSpPr>
        <p:spPr bwMode="auto">
          <a:xfrm>
            <a:off x="5048051" y="4837454"/>
            <a:ext cx="1729273" cy="1900336"/>
          </a:xfrm>
          <a:prstGeom prst="upArrowCallout">
            <a:avLst>
              <a:gd name="adj1" fmla="val 25000"/>
              <a:gd name="adj2" fmla="val 25000"/>
              <a:gd name="adj3" fmla="val 25000"/>
              <a:gd name="adj4" fmla="val 62749"/>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sz="1600" b="1" i="0" u="sng" dirty="0" smtClean="0">
                <a:solidFill>
                  <a:srgbClr val="FFFF00"/>
                </a:solidFill>
                <a:effectLst>
                  <a:outerShdw blurRad="38100" dist="38100" dir="2700000" algn="tl">
                    <a:srgbClr val="000000">
                      <a:alpha val="43137"/>
                    </a:srgbClr>
                  </a:outerShdw>
                </a:effectLst>
                <a:latin typeface="Arial" pitchFamily="34" charset="0"/>
                <a:cs typeface="Arial"/>
              </a:rPr>
              <a:t>The Sinner Died</a:t>
            </a:r>
          </a:p>
          <a:p>
            <a:pPr algn="ctr"/>
            <a:r>
              <a:rPr lang="en-US" sz="1400" i="0" dirty="0" smtClean="0">
                <a:solidFill>
                  <a:srgbClr val="FFFFFF"/>
                </a:solidFill>
                <a:effectLst>
                  <a:outerShdw blurRad="38100" dist="38100" dir="2700000" algn="tl">
                    <a:srgbClr val="000000">
                      <a:alpha val="43137"/>
                    </a:srgbClr>
                  </a:outerShdw>
                </a:effectLst>
                <a:latin typeface="Arial" pitchFamily="34" charset="0"/>
                <a:cs typeface="Arial"/>
              </a:rPr>
              <a:t>representatively through Jesus, thus paying our judicial price for sin. </a:t>
            </a: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901" y="1402694"/>
            <a:ext cx="518898" cy="414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8975" y="3379277"/>
            <a:ext cx="816349" cy="415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38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3085314" name="Rectangle 2"/>
          <p:cNvSpPr>
            <a:spLocks noGrp="1" noChangeArrowheads="1"/>
          </p:cNvSpPr>
          <p:nvPr>
            <p:ph type="body" idx="1"/>
          </p:nvPr>
        </p:nvSpPr>
        <p:spPr>
          <a:xfrm>
            <a:off x="381000" y="1205948"/>
            <a:ext cx="8229600" cy="1881809"/>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algn="ctr" eaLnBrk="1" hangingPunct="1">
              <a:lnSpc>
                <a:spcPct val="90000"/>
              </a:lnSpc>
              <a:buFontTx/>
              <a:buNone/>
              <a:defRPr/>
            </a:pPr>
            <a:r>
              <a:rPr lang="en-US" sz="3600" i="1" dirty="0">
                <a:solidFill>
                  <a:schemeClr val="bg1"/>
                </a:solidFill>
                <a:latin typeface="Eras Medium ITC" pitchFamily="34" charset="0"/>
              </a:rPr>
              <a:t>“I have been </a:t>
            </a:r>
            <a:r>
              <a:rPr lang="en-US" sz="3600" b="1" i="1" dirty="0">
                <a:solidFill>
                  <a:srgbClr val="FFFF00"/>
                </a:solidFill>
                <a:latin typeface="Eras Medium ITC" pitchFamily="34" charset="0"/>
              </a:rPr>
              <a:t>crucified with Christ </a:t>
            </a:r>
            <a:r>
              <a:rPr lang="en-US" sz="3600" i="1" dirty="0">
                <a:solidFill>
                  <a:schemeClr val="bg1"/>
                </a:solidFill>
                <a:latin typeface="Eras Medium ITC" pitchFamily="34" charset="0"/>
              </a:rPr>
              <a:t>and it is no longer I who live, </a:t>
            </a:r>
          </a:p>
          <a:p>
            <a:pPr algn="ctr" eaLnBrk="1" hangingPunct="1">
              <a:lnSpc>
                <a:spcPct val="90000"/>
              </a:lnSpc>
              <a:buFontTx/>
              <a:buNone/>
              <a:defRPr/>
            </a:pPr>
            <a:r>
              <a:rPr lang="en-US" sz="3600" i="1" dirty="0">
                <a:solidFill>
                  <a:schemeClr val="bg1"/>
                </a:solidFill>
                <a:latin typeface="Eras Medium ITC" pitchFamily="34" charset="0"/>
              </a:rPr>
              <a:t>but Christ lives in me”</a:t>
            </a:r>
          </a:p>
          <a:p>
            <a:pPr algn="r" eaLnBrk="1" hangingPunct="1">
              <a:lnSpc>
                <a:spcPct val="90000"/>
              </a:lnSpc>
              <a:buFontTx/>
              <a:buNone/>
              <a:defRPr/>
            </a:pPr>
            <a:endParaRPr lang="en-US" sz="3600" b="1" dirty="0">
              <a:solidFill>
                <a:srgbClr val="997934"/>
              </a:solidFill>
              <a:latin typeface="Eras Medium ITC" pitchFamily="34" charset="0"/>
            </a:endParaRPr>
          </a:p>
        </p:txBody>
      </p:sp>
      <p:sp>
        <p:nvSpPr>
          <p:cNvPr id="3085315" name="Oval 3"/>
          <p:cNvSpPr>
            <a:spLocks noChangeArrowheads="1"/>
          </p:cNvSpPr>
          <p:nvPr/>
        </p:nvSpPr>
        <p:spPr bwMode="auto">
          <a:xfrm>
            <a:off x="5116073" y="1092962"/>
            <a:ext cx="1109663" cy="760412"/>
          </a:xfrm>
          <a:prstGeom prst="ellipse">
            <a:avLst/>
          </a:prstGeom>
          <a:noFill/>
          <a:ln w="127000" algn="ctr">
            <a:solidFill>
              <a:srgbClr val="66FF33"/>
            </a:solidFill>
            <a:round/>
            <a:headEnd/>
            <a:tailEnd/>
          </a:ln>
          <a:effectLst>
            <a:outerShdw blurRad="50800" dist="38100" dir="2700000" algn="tl" rotWithShape="0">
              <a:prstClr val="black">
                <a:alpha val="40000"/>
              </a:prstClr>
            </a:outerShdw>
          </a:effectLst>
        </p:spPr>
        <p:txBody>
          <a:bodyPr wrap="none" anchor="ctr"/>
          <a:lstStyle/>
          <a:p>
            <a:pPr algn="ctr">
              <a:defRPr/>
            </a:pPr>
            <a:endParaRPr lang="en-US" sz="1800" i="0">
              <a:solidFill>
                <a:srgbClr val="008000"/>
              </a:solidFill>
              <a:effectLst>
                <a:outerShdw blurRad="38100" dist="38100" dir="2700000" algn="tl">
                  <a:srgbClr val="C0C0C0"/>
                </a:outerShdw>
              </a:effectLst>
              <a:latin typeface="Arial" charset="0"/>
              <a:cs typeface="Arial"/>
            </a:endParaRPr>
          </a:p>
        </p:txBody>
      </p:sp>
      <p:sp>
        <p:nvSpPr>
          <p:cNvPr id="3085316" name="Oval 4"/>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3600" b="1" i="0">
                <a:solidFill>
                  <a:srgbClr val="FFFFFF"/>
                </a:solidFill>
                <a:effectLst>
                  <a:outerShdw blurRad="38100" dist="38100" dir="2700000" algn="tl">
                    <a:srgbClr val="000000"/>
                  </a:outerShdw>
                </a:effectLst>
                <a:latin typeface="Eras Bold ITC" pitchFamily="34" charset="0"/>
                <a:cs typeface="Arial"/>
              </a:rPr>
              <a:t>“crucified </a:t>
            </a:r>
          </a:p>
          <a:p>
            <a:pPr algn="ctr">
              <a:defRPr/>
            </a:pPr>
            <a:r>
              <a:rPr lang="en-US" sz="3600" b="1" i="0">
                <a:solidFill>
                  <a:srgbClr val="FFFFFF"/>
                </a:solidFill>
                <a:effectLst>
                  <a:outerShdw blurRad="38100" dist="38100" dir="2700000" algn="tl">
                    <a:srgbClr val="000000"/>
                  </a:outerShdw>
                </a:effectLst>
                <a:latin typeface="Eras Bold ITC" pitchFamily="34" charset="0"/>
                <a:cs typeface="Arial"/>
              </a:rPr>
              <a:t>with Christ”</a:t>
            </a:r>
          </a:p>
        </p:txBody>
      </p:sp>
      <p:grpSp>
        <p:nvGrpSpPr>
          <p:cNvPr id="2" name="Group 5"/>
          <p:cNvGrpSpPr>
            <a:grpSpLocks/>
          </p:cNvGrpSpPr>
          <p:nvPr/>
        </p:nvGrpSpPr>
        <p:grpSpPr bwMode="auto">
          <a:xfrm>
            <a:off x="6210300" y="4298950"/>
            <a:ext cx="985838" cy="1520825"/>
            <a:chOff x="816" y="1440"/>
            <a:chExt cx="1772" cy="2732"/>
          </a:xfrm>
        </p:grpSpPr>
        <p:grpSp>
          <p:nvGrpSpPr>
            <p:cNvPr id="116748" name="Group 6"/>
            <p:cNvGrpSpPr>
              <a:grpSpLocks/>
            </p:cNvGrpSpPr>
            <p:nvPr/>
          </p:nvGrpSpPr>
          <p:grpSpPr bwMode="auto">
            <a:xfrm>
              <a:off x="816" y="1440"/>
              <a:ext cx="1772" cy="2732"/>
              <a:chOff x="3216" y="720"/>
              <a:chExt cx="1772" cy="2732"/>
            </a:xfrm>
          </p:grpSpPr>
          <p:sp>
            <p:nvSpPr>
              <p:cNvPr id="116783" name="Freeform 7"/>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16784" name="Freeform 8"/>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6785" name="Freeform 9"/>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16786" name="Freeform 10"/>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16787" name="Freeform 11"/>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6788" name="Freeform 12"/>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6789" name="Freeform 13"/>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6790" name="Freeform 14"/>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116749" name="Group 15"/>
            <p:cNvGrpSpPr>
              <a:grpSpLocks/>
            </p:cNvGrpSpPr>
            <p:nvPr/>
          </p:nvGrpSpPr>
          <p:grpSpPr bwMode="auto">
            <a:xfrm>
              <a:off x="960" y="1680"/>
              <a:ext cx="1392" cy="1776"/>
              <a:chOff x="912" y="672"/>
              <a:chExt cx="3128" cy="3475"/>
            </a:xfrm>
          </p:grpSpPr>
          <p:grpSp>
            <p:nvGrpSpPr>
              <p:cNvPr id="116750" name="Group 16"/>
              <p:cNvGrpSpPr>
                <a:grpSpLocks/>
              </p:cNvGrpSpPr>
              <p:nvPr/>
            </p:nvGrpSpPr>
            <p:grpSpPr bwMode="auto">
              <a:xfrm>
                <a:off x="2214" y="1042"/>
                <a:ext cx="626" cy="1186"/>
                <a:chOff x="2218" y="1066"/>
                <a:chExt cx="626" cy="1186"/>
              </a:xfrm>
            </p:grpSpPr>
            <p:sp>
              <p:nvSpPr>
                <p:cNvPr id="116777" name="Freeform 17"/>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16778" name="Freeform 18"/>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116779" name="Group 19"/>
                <p:cNvGrpSpPr>
                  <a:grpSpLocks/>
                </p:cNvGrpSpPr>
                <p:nvPr/>
              </p:nvGrpSpPr>
              <p:grpSpPr bwMode="auto">
                <a:xfrm>
                  <a:off x="2364" y="1066"/>
                  <a:ext cx="240" cy="251"/>
                  <a:chOff x="2364" y="1066"/>
                  <a:chExt cx="240" cy="251"/>
                </a:xfrm>
              </p:grpSpPr>
              <p:sp>
                <p:nvSpPr>
                  <p:cNvPr id="116780" name="Freeform 20"/>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16781" name="Freeform 21"/>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16782" name="Freeform 22"/>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116751" name="Group 23"/>
              <p:cNvGrpSpPr>
                <a:grpSpLocks/>
              </p:cNvGrpSpPr>
              <p:nvPr/>
            </p:nvGrpSpPr>
            <p:grpSpPr bwMode="auto">
              <a:xfrm>
                <a:off x="2256" y="672"/>
                <a:ext cx="436" cy="647"/>
                <a:chOff x="4512" y="480"/>
                <a:chExt cx="436" cy="647"/>
              </a:xfrm>
            </p:grpSpPr>
            <p:sp>
              <p:nvSpPr>
                <p:cNvPr id="116771" name="Freeform 24"/>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116772" name="Group 25"/>
                <p:cNvGrpSpPr>
                  <a:grpSpLocks/>
                </p:cNvGrpSpPr>
                <p:nvPr/>
              </p:nvGrpSpPr>
              <p:grpSpPr bwMode="auto">
                <a:xfrm>
                  <a:off x="4512" y="561"/>
                  <a:ext cx="67" cy="288"/>
                  <a:chOff x="2265" y="619"/>
                  <a:chExt cx="67" cy="288"/>
                </a:xfrm>
              </p:grpSpPr>
              <p:sp>
                <p:nvSpPr>
                  <p:cNvPr id="116775" name="Freeform 26"/>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116776" name="Freeform 27"/>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116773" name="Freeform 28"/>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16774" name="Freeform 29"/>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116752" name="Freeform 30"/>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116753" name="Freeform 31"/>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116754" name="Group 32"/>
              <p:cNvGrpSpPr>
                <a:grpSpLocks/>
              </p:cNvGrpSpPr>
              <p:nvPr/>
            </p:nvGrpSpPr>
            <p:grpSpPr bwMode="auto">
              <a:xfrm>
                <a:off x="2544" y="1056"/>
                <a:ext cx="1496" cy="1549"/>
                <a:chOff x="3696" y="1008"/>
                <a:chExt cx="1496" cy="1549"/>
              </a:xfrm>
            </p:grpSpPr>
            <p:sp>
              <p:nvSpPr>
                <p:cNvPr id="116764" name="Freeform 33"/>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16765" name="Freeform 34"/>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116766" name="Group 35"/>
                <p:cNvGrpSpPr>
                  <a:grpSpLocks/>
                </p:cNvGrpSpPr>
                <p:nvPr/>
              </p:nvGrpSpPr>
              <p:grpSpPr bwMode="auto">
                <a:xfrm rot="5400000" flipV="1">
                  <a:off x="4912" y="1040"/>
                  <a:ext cx="263" cy="296"/>
                  <a:chOff x="2795" y="2300"/>
                  <a:chExt cx="263" cy="296"/>
                </a:xfrm>
              </p:grpSpPr>
              <p:sp>
                <p:nvSpPr>
                  <p:cNvPr id="116769" name="Freeform 36"/>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16770" name="Freeform 37"/>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116767" name="Freeform 38"/>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16768" name="Freeform 39"/>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116755" name="Group 40"/>
              <p:cNvGrpSpPr>
                <a:grpSpLocks/>
              </p:cNvGrpSpPr>
              <p:nvPr/>
            </p:nvGrpSpPr>
            <p:grpSpPr bwMode="auto">
              <a:xfrm flipH="1">
                <a:off x="912" y="1104"/>
                <a:ext cx="1496" cy="1549"/>
                <a:chOff x="3696" y="1008"/>
                <a:chExt cx="1496" cy="1549"/>
              </a:xfrm>
            </p:grpSpPr>
            <p:sp>
              <p:nvSpPr>
                <p:cNvPr id="116757" name="Freeform 41"/>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16758" name="Freeform 42"/>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116759" name="Group 43"/>
                <p:cNvGrpSpPr>
                  <a:grpSpLocks/>
                </p:cNvGrpSpPr>
                <p:nvPr/>
              </p:nvGrpSpPr>
              <p:grpSpPr bwMode="auto">
                <a:xfrm rot="5400000" flipV="1">
                  <a:off x="4912" y="1040"/>
                  <a:ext cx="263" cy="296"/>
                  <a:chOff x="2795" y="2300"/>
                  <a:chExt cx="263" cy="296"/>
                </a:xfrm>
              </p:grpSpPr>
              <p:sp>
                <p:nvSpPr>
                  <p:cNvPr id="116762" name="Freeform 44"/>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16763" name="Freeform 45"/>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116760" name="Freeform 46"/>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16761" name="Freeform 47"/>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116756" name="Freeform 48"/>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
        <p:nvSpPr>
          <p:cNvPr id="116744" name="Rectangle 49"/>
          <p:cNvSpPr>
            <a:spLocks noGrp="1" noChangeArrowheads="1"/>
          </p:cNvSpPr>
          <p:nvPr>
            <p:ph type="title"/>
          </p:nvPr>
        </p:nvSpPr>
        <p:spPr>
          <a:xfrm>
            <a:off x="0" y="0"/>
            <a:ext cx="9144000" cy="1143000"/>
          </a:xfrm>
        </p:spPr>
        <p:txBody>
          <a:bodyPr/>
          <a:lstStyle/>
          <a:p>
            <a:pPr eaLnBrk="1" hangingPunct="1"/>
            <a:r>
              <a:rPr lang="en-US" smtClean="0"/>
              <a:t>The Death of the Believer</a:t>
            </a:r>
          </a:p>
        </p:txBody>
      </p:sp>
      <p:sp>
        <p:nvSpPr>
          <p:cNvPr id="116745" name="Rectangle 50"/>
          <p:cNvSpPr>
            <a:spLocks noChangeArrowheads="1"/>
          </p:cNvSpPr>
          <p:nvPr/>
        </p:nvSpPr>
        <p:spPr bwMode="auto">
          <a:xfrm>
            <a:off x="361950" y="3125153"/>
            <a:ext cx="2771913" cy="584775"/>
          </a:xfrm>
          <a:prstGeom prst="rect">
            <a:avLst/>
          </a:prstGeom>
          <a:noFill/>
          <a:ln w="9525" algn="ctr">
            <a:noFill/>
            <a:miter lim="800000"/>
            <a:headEnd/>
            <a:tailEnd/>
          </a:ln>
        </p:spPr>
        <p:txBody>
          <a:bodyPr wrap="none">
            <a:spAutoFit/>
          </a:bodyPr>
          <a:lstStyle/>
          <a:p>
            <a:pPr algn="ctr"/>
            <a:r>
              <a:rPr lang="en-US" b="1" i="0" dirty="0" smtClean="0">
                <a:solidFill>
                  <a:srgbClr val="997934"/>
                </a:solidFill>
                <a:cs typeface="Arial"/>
              </a:rPr>
              <a:t>Galatians 2:20</a:t>
            </a:r>
            <a:endParaRPr lang="en-US" b="1" i="0" dirty="0">
              <a:solidFill>
                <a:srgbClr val="997934"/>
              </a:solidFill>
              <a:cs typeface="Arial"/>
            </a:endParaRPr>
          </a:p>
        </p:txBody>
      </p:sp>
      <p:sp>
        <p:nvSpPr>
          <p:cNvPr id="116746" name="Text Box 51"/>
          <p:cNvSpPr txBox="1">
            <a:spLocks noChangeArrowheads="1"/>
          </p:cNvSpPr>
          <p:nvPr/>
        </p:nvSpPr>
        <p:spPr bwMode="auto">
          <a:xfrm>
            <a:off x="327025" y="6337300"/>
            <a:ext cx="8213725" cy="457200"/>
          </a:xfrm>
          <a:prstGeom prst="rect">
            <a:avLst/>
          </a:prstGeom>
          <a:noFill/>
          <a:ln w="9525" algn="ctr">
            <a:noFill/>
            <a:miter lim="800000"/>
            <a:headEnd/>
            <a:tailEnd/>
          </a:ln>
        </p:spPr>
        <p:txBody>
          <a:bodyPr>
            <a:spAutoFit/>
          </a:bodyPr>
          <a:lstStyle/>
          <a:p>
            <a:pPr algn="ctr">
              <a:spcBef>
                <a:spcPct val="50000"/>
              </a:spcBef>
            </a:pPr>
            <a:r>
              <a:rPr lang="en-US" sz="2400" i="0" dirty="0">
                <a:solidFill>
                  <a:srgbClr val="333399"/>
                </a:solidFill>
                <a:latin typeface="Eras Bold ITC" pitchFamily="34" charset="0"/>
                <a:cs typeface="Arial"/>
              </a:rPr>
              <a:t>Christ’s death </a:t>
            </a:r>
            <a:r>
              <a:rPr lang="en-US" sz="2400" i="0" dirty="0" smtClean="0">
                <a:solidFill>
                  <a:srgbClr val="333399"/>
                </a:solidFill>
                <a:latin typeface="Eras Bold ITC" pitchFamily="34" charset="0"/>
                <a:cs typeface="Arial"/>
              </a:rPr>
              <a:t>represents the </a:t>
            </a:r>
            <a:r>
              <a:rPr lang="en-US" sz="2400" i="0" dirty="0">
                <a:solidFill>
                  <a:srgbClr val="333399"/>
                </a:solidFill>
                <a:latin typeface="Eras Bold ITC" pitchFamily="34" charset="0"/>
                <a:cs typeface="Arial"/>
              </a:rPr>
              <a:t>death of the believer!</a:t>
            </a:r>
          </a:p>
        </p:txBody>
      </p:sp>
      <p:pic>
        <p:nvPicPr>
          <p:cNvPr id="3085364" name="Picture 52"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24000"/>
          </a:blip>
          <a:srcRect/>
          <a:stretch>
            <a:fillRect/>
          </a:stretch>
        </p:blipFill>
        <p:spPr bwMode="auto">
          <a:xfrm>
            <a:off x="1290707" y="4500494"/>
            <a:ext cx="1525588" cy="99853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31814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5315"/>
                                        </p:tgtEl>
                                        <p:attrNameLst>
                                          <p:attrName>style.visibility</p:attrName>
                                        </p:attrNameLst>
                                      </p:cBhvr>
                                      <p:to>
                                        <p:strVal val="visible"/>
                                      </p:to>
                                    </p:set>
                                    <p:animEffect transition="in" filter="fade">
                                      <p:cBhvr>
                                        <p:cTn id="7" dur="1000"/>
                                        <p:tgtEl>
                                          <p:spTgt spid="30853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085316"/>
                                        </p:tgtEl>
                                        <p:attrNameLst>
                                          <p:attrName>style.visibility</p:attrName>
                                        </p:attrNameLst>
                                      </p:cBhvr>
                                      <p:to>
                                        <p:strVal val="visible"/>
                                      </p:to>
                                    </p:set>
                                    <p:animEffect transition="in" filter="wedge">
                                      <p:cBhvr>
                                        <p:cTn id="12" dur="2000"/>
                                        <p:tgtEl>
                                          <p:spTgt spid="308531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085364"/>
                                        </p:tgtEl>
                                        <p:attrNameLst>
                                          <p:attrName>style.visibility</p:attrName>
                                        </p:attrNameLst>
                                      </p:cBhvr>
                                      <p:to>
                                        <p:strVal val="visible"/>
                                      </p:to>
                                    </p:set>
                                    <p:animEffect transition="in" filter="fade">
                                      <p:cBhvr>
                                        <p:cTn id="18" dur="2000"/>
                                        <p:tgtEl>
                                          <p:spTgt spid="308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315" grpId="0" animBg="1"/>
      <p:bldP spid="30853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8" name="Rectangle 4"/>
          <p:cNvSpPr>
            <a:spLocks noGrp="1" noChangeArrowheads="1"/>
          </p:cNvSpPr>
          <p:nvPr>
            <p:ph type="body" idx="4294967295"/>
          </p:nvPr>
        </p:nvSpPr>
        <p:spPr>
          <a:xfrm>
            <a:off x="5562599" y="3825241"/>
            <a:ext cx="2926081" cy="1844039"/>
          </a:xfrm>
        </p:spPr>
        <p:txBody>
          <a:bodyPr/>
          <a:lstStyle/>
          <a:p>
            <a:pPr marL="6350" indent="7938" algn="ctr" eaLnBrk="1" hangingPunct="1">
              <a:lnSpc>
                <a:spcPct val="90000"/>
              </a:lnSpc>
              <a:spcBef>
                <a:spcPct val="0"/>
              </a:spcBef>
              <a:buFontTx/>
              <a:buNone/>
            </a:pPr>
            <a:r>
              <a:rPr lang="en-US" sz="2000" b="1" dirty="0" smtClean="0"/>
              <a:t>This is according to the plan of redemption for </a:t>
            </a:r>
            <a:r>
              <a:rPr lang="en-US" sz="2000" b="1" i="1" dirty="0" smtClean="0">
                <a:solidFill>
                  <a:srgbClr val="E0014A"/>
                </a:solidFill>
                <a:latin typeface="Eras Medium ITC" pitchFamily="34" charset="0"/>
              </a:rPr>
              <a:t>“without the shedding of blood t</a:t>
            </a:r>
            <a:r>
              <a:rPr lang="en-US" sz="2000" b="1" i="1" u="sng" dirty="0" smtClean="0">
                <a:solidFill>
                  <a:srgbClr val="E0014A"/>
                </a:solidFill>
                <a:latin typeface="Eras Medium ITC" pitchFamily="34" charset="0"/>
              </a:rPr>
              <a:t>here is no forgiveness of sins</a:t>
            </a:r>
            <a:r>
              <a:rPr lang="en-US" sz="2000" b="1" i="1" dirty="0" smtClean="0">
                <a:solidFill>
                  <a:srgbClr val="E0014A"/>
                </a:solidFill>
                <a:latin typeface="Eras Medium ITC" pitchFamily="34" charset="0"/>
              </a:rPr>
              <a:t>.”</a:t>
            </a:r>
          </a:p>
        </p:txBody>
      </p:sp>
      <p:sp>
        <p:nvSpPr>
          <p:cNvPr id="2320390" name="AutoShape 6"/>
          <p:cNvSpPr>
            <a:spLocks noChangeArrowheads="1"/>
          </p:cNvSpPr>
          <p:nvPr/>
        </p:nvSpPr>
        <p:spPr bwMode="auto">
          <a:xfrm>
            <a:off x="341978" y="1333193"/>
            <a:ext cx="8504238" cy="1704975"/>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79388" indent="-179388" algn="ctr">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latin typeface="Eras Demi ITC"/>
                <a:cs typeface="Arial"/>
              </a:rPr>
              <a:t>We have died </a:t>
            </a:r>
            <a:r>
              <a:rPr lang="en-US" sz="2400" b="1" dirty="0">
                <a:solidFill>
                  <a:srgbClr val="FFFFFF"/>
                </a:solidFill>
                <a:effectLst>
                  <a:outerShdw blurRad="38100" dist="38100" dir="2700000" algn="tl">
                    <a:srgbClr val="000000">
                      <a:alpha val="43137"/>
                    </a:srgbClr>
                  </a:outerShdw>
                </a:effectLst>
                <a:latin typeface="Eras Demi ITC"/>
                <a:cs typeface="Arial"/>
              </a:rPr>
              <a:t>with</a:t>
            </a:r>
            <a:r>
              <a:rPr lang="en-US" sz="2400" b="1" i="0" dirty="0">
                <a:solidFill>
                  <a:srgbClr val="FFFF66"/>
                </a:solidFill>
                <a:effectLst>
                  <a:outerShdw blurRad="38100" dist="38100" dir="2700000" algn="tl">
                    <a:srgbClr val="000000">
                      <a:alpha val="43137"/>
                    </a:srgbClr>
                  </a:outerShdw>
                </a:effectLst>
                <a:latin typeface="Eras Demi ITC"/>
                <a:cs typeface="Arial"/>
              </a:rPr>
              <a:t> Christ</a:t>
            </a:r>
          </a:p>
          <a:p>
            <a:pPr marL="179388" indent="-179388" algn="ctr">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latin typeface="Eras Demi ITC"/>
                <a:cs typeface="Arial"/>
              </a:rPr>
              <a:t>We have been united </a:t>
            </a:r>
            <a:r>
              <a:rPr lang="en-US" sz="2400" b="1" dirty="0">
                <a:solidFill>
                  <a:srgbClr val="FFFFFF"/>
                </a:solidFill>
                <a:effectLst>
                  <a:outerShdw blurRad="38100" dist="38100" dir="2700000" algn="tl">
                    <a:srgbClr val="000000">
                      <a:alpha val="43137"/>
                    </a:srgbClr>
                  </a:outerShdw>
                </a:effectLst>
                <a:latin typeface="Eras Demi ITC"/>
                <a:cs typeface="Arial"/>
              </a:rPr>
              <a:t>with</a:t>
            </a:r>
            <a:r>
              <a:rPr lang="en-US" sz="2400" b="1" i="0" dirty="0">
                <a:solidFill>
                  <a:srgbClr val="FFFF66"/>
                </a:solidFill>
                <a:effectLst>
                  <a:outerShdw blurRad="38100" dist="38100" dir="2700000" algn="tl">
                    <a:srgbClr val="000000">
                      <a:alpha val="43137"/>
                    </a:srgbClr>
                  </a:outerShdw>
                </a:effectLst>
                <a:latin typeface="Eras Demi ITC"/>
                <a:cs typeface="Arial"/>
              </a:rPr>
              <a:t> Christ in His death</a:t>
            </a:r>
          </a:p>
          <a:p>
            <a:pPr marL="179388" indent="-179388" algn="ctr">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latin typeface="Eras Demi ITC"/>
                <a:cs typeface="Arial"/>
              </a:rPr>
              <a:t>We have been crucified </a:t>
            </a:r>
            <a:r>
              <a:rPr lang="en-US" sz="2400" b="1" dirty="0">
                <a:solidFill>
                  <a:srgbClr val="FFFFFF"/>
                </a:solidFill>
                <a:effectLst>
                  <a:outerShdw blurRad="38100" dist="38100" dir="2700000" algn="tl">
                    <a:srgbClr val="000000">
                      <a:alpha val="43137"/>
                    </a:srgbClr>
                  </a:outerShdw>
                </a:effectLst>
                <a:latin typeface="Eras Demi ITC"/>
                <a:cs typeface="Arial"/>
              </a:rPr>
              <a:t>with</a:t>
            </a:r>
            <a:r>
              <a:rPr lang="en-US" sz="2400" b="1" i="0" dirty="0">
                <a:solidFill>
                  <a:srgbClr val="FFFF66"/>
                </a:solidFill>
                <a:effectLst>
                  <a:outerShdw blurRad="38100" dist="38100" dir="2700000" algn="tl">
                    <a:srgbClr val="000000">
                      <a:alpha val="43137"/>
                    </a:srgbClr>
                  </a:outerShdw>
                </a:effectLst>
                <a:latin typeface="Eras Demi ITC"/>
                <a:cs typeface="Arial"/>
              </a:rPr>
              <a:t> Christ</a:t>
            </a:r>
          </a:p>
          <a:p>
            <a:pPr marL="179388" indent="-179388" algn="ctr">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latin typeface="Eras Demi ITC"/>
                <a:cs typeface="Arial"/>
              </a:rPr>
              <a:t>We have died </a:t>
            </a:r>
            <a:r>
              <a:rPr lang="en-US" sz="2400" b="1" dirty="0">
                <a:solidFill>
                  <a:srgbClr val="FFFFFF"/>
                </a:solidFill>
                <a:effectLst>
                  <a:outerShdw blurRad="38100" dist="38100" dir="2700000" algn="tl">
                    <a:srgbClr val="000000">
                      <a:alpha val="43137"/>
                    </a:srgbClr>
                  </a:outerShdw>
                </a:effectLst>
                <a:latin typeface="Eras Demi ITC"/>
                <a:cs typeface="Arial"/>
              </a:rPr>
              <a:t>to</a:t>
            </a:r>
            <a:r>
              <a:rPr lang="en-US" sz="2400" b="1" i="0" dirty="0">
                <a:solidFill>
                  <a:srgbClr val="FFFFFF"/>
                </a:solidFill>
                <a:effectLst>
                  <a:outerShdw blurRad="38100" dist="38100" dir="2700000" algn="tl">
                    <a:srgbClr val="000000">
                      <a:alpha val="43137"/>
                    </a:srgbClr>
                  </a:outerShdw>
                </a:effectLst>
                <a:latin typeface="Eras Demi ITC"/>
                <a:cs typeface="Arial"/>
              </a:rPr>
              <a:t> </a:t>
            </a:r>
            <a:r>
              <a:rPr lang="en-US" sz="2400" b="1" i="0" dirty="0">
                <a:solidFill>
                  <a:srgbClr val="FFFF66"/>
                </a:solidFill>
                <a:effectLst>
                  <a:outerShdw blurRad="38100" dist="38100" dir="2700000" algn="tl">
                    <a:srgbClr val="000000">
                      <a:alpha val="43137"/>
                    </a:srgbClr>
                  </a:outerShdw>
                </a:effectLst>
                <a:latin typeface="Eras Demi ITC"/>
                <a:cs typeface="Arial"/>
              </a:rPr>
              <a:t>sin</a:t>
            </a:r>
            <a:endParaRPr lang="en-US" sz="2400" b="1" i="0" dirty="0">
              <a:solidFill>
                <a:srgbClr val="FFFFFF"/>
              </a:solidFill>
              <a:effectLst>
                <a:outerShdw blurRad="38100" dist="38100" dir="2700000" algn="tl">
                  <a:srgbClr val="000000">
                    <a:alpha val="43137"/>
                  </a:srgbClr>
                </a:outerShdw>
              </a:effectLst>
              <a:latin typeface="Eras Demi ITC"/>
              <a:cs typeface="Arial"/>
            </a:endParaRPr>
          </a:p>
        </p:txBody>
      </p:sp>
      <p:sp>
        <p:nvSpPr>
          <p:cNvPr id="118790" name="Rectangle 7"/>
          <p:cNvSpPr>
            <a:spLocks noGrp="1" noChangeArrowheads="1"/>
          </p:cNvSpPr>
          <p:nvPr>
            <p:ph type="title"/>
          </p:nvPr>
        </p:nvSpPr>
        <p:spPr>
          <a:xfrm>
            <a:off x="0" y="132732"/>
            <a:ext cx="9144000" cy="471897"/>
          </a:xfrm>
        </p:spPr>
        <p:txBody>
          <a:bodyPr/>
          <a:lstStyle/>
          <a:p>
            <a:pPr eaLnBrk="1" hangingPunct="1"/>
            <a:r>
              <a:rPr lang="en-US" sz="2400" dirty="0" smtClean="0"/>
              <a:t>Our sins </a:t>
            </a:r>
            <a:r>
              <a:rPr lang="en-US" sz="2400" dirty="0" smtClean="0">
                <a:solidFill>
                  <a:srgbClr val="E0014A"/>
                </a:solidFill>
                <a:effectLst>
                  <a:outerShdw blurRad="38100" dist="38100" dir="2700000" algn="tl">
                    <a:srgbClr val="000000">
                      <a:alpha val="43137"/>
                    </a:srgbClr>
                  </a:outerShdw>
                </a:effectLst>
                <a:latin typeface="Eras Bold ITC" pitchFamily="34" charset="0"/>
              </a:rPr>
              <a:t>can not</a:t>
            </a:r>
            <a:r>
              <a:rPr lang="en-US" sz="2400" dirty="0" smtClean="0">
                <a:effectLst>
                  <a:outerShdw blurRad="38100" dist="38100" dir="2700000" algn="tl">
                    <a:srgbClr val="000000">
                      <a:alpha val="43137"/>
                    </a:srgbClr>
                  </a:outerShdw>
                </a:effectLst>
              </a:rPr>
              <a:t> </a:t>
            </a:r>
            <a:r>
              <a:rPr lang="en-US" sz="2400" dirty="0" smtClean="0"/>
              <a:t>and </a:t>
            </a:r>
            <a:r>
              <a:rPr lang="en-US" sz="2400" dirty="0" smtClean="0">
                <a:solidFill>
                  <a:srgbClr val="E0014A"/>
                </a:solidFill>
                <a:effectLst>
                  <a:outerShdw blurRad="38100" dist="38100" dir="2700000" algn="tl">
                    <a:srgbClr val="000000">
                      <a:alpha val="43137"/>
                    </a:srgbClr>
                  </a:outerShdw>
                </a:effectLst>
                <a:latin typeface="Eras Bold ITC" pitchFamily="34" charset="0"/>
              </a:rPr>
              <a:t>will not</a:t>
            </a:r>
            <a:r>
              <a:rPr lang="en-US" sz="2400" dirty="0" smtClean="0">
                <a:effectLst>
                  <a:outerShdw blurRad="38100" dist="38100" dir="2700000" algn="tl">
                    <a:srgbClr val="000000">
                      <a:alpha val="43137"/>
                    </a:srgbClr>
                  </a:outerShdw>
                </a:effectLst>
              </a:rPr>
              <a:t> </a:t>
            </a:r>
            <a:r>
              <a:rPr lang="en-US" sz="2400" dirty="0" smtClean="0"/>
              <a:t>be forgiven </a:t>
            </a:r>
          </a:p>
        </p:txBody>
      </p:sp>
      <p:sp>
        <p:nvSpPr>
          <p:cNvPr id="2320387" name="AutoShape 3"/>
          <p:cNvSpPr>
            <a:spLocks noChangeArrowheads="1"/>
          </p:cNvSpPr>
          <p:nvPr/>
        </p:nvSpPr>
        <p:spPr bwMode="auto">
          <a:xfrm rot="5400000">
            <a:off x="3880004" y="237153"/>
            <a:ext cx="880499" cy="1594874"/>
          </a:xfrm>
          <a:custGeom>
            <a:avLst/>
            <a:gdLst>
              <a:gd name="G0" fmla="+- 12086 0 0"/>
              <a:gd name="G1" fmla="+- 4128 0 0"/>
              <a:gd name="G2" fmla="+- 21600 0 4128"/>
              <a:gd name="G3" fmla="+- 10800 0 4128"/>
              <a:gd name="G4" fmla="+- 21600 0 12086"/>
              <a:gd name="G5" fmla="*/ G4 G3 10800"/>
              <a:gd name="G6" fmla="+- 21600 0 G5"/>
              <a:gd name="T0" fmla="*/ 12086 w 21600"/>
              <a:gd name="T1" fmla="*/ 0 h 21600"/>
              <a:gd name="T2" fmla="*/ 0 w 21600"/>
              <a:gd name="T3" fmla="*/ 10800 h 21600"/>
              <a:gd name="T4" fmla="*/ 120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lgn="ctr">
              <a:defRPr/>
            </a:pPr>
            <a:endParaRPr lang="en-US">
              <a:solidFill>
                <a:srgbClr val="FFFFFF"/>
              </a:solidFill>
              <a:latin typeface="Eras Demi ITC"/>
              <a:cs typeface="Arial"/>
            </a:endParaRPr>
          </a:p>
        </p:txBody>
      </p:sp>
      <p:sp>
        <p:nvSpPr>
          <p:cNvPr id="2320389" name="Rectangle 5"/>
          <p:cNvSpPr>
            <a:spLocks noChangeArrowheads="1"/>
          </p:cNvSpPr>
          <p:nvPr/>
        </p:nvSpPr>
        <p:spPr bwMode="auto">
          <a:xfrm>
            <a:off x="3515749" y="707257"/>
            <a:ext cx="1595438" cy="338554"/>
          </a:xfrm>
          <a:prstGeom prst="rect">
            <a:avLst/>
          </a:prstGeom>
          <a:noFill/>
          <a:ln w="9525" algn="ctr">
            <a:noFill/>
            <a:miter lim="800000"/>
            <a:headEnd/>
            <a:tailEnd/>
          </a:ln>
        </p:spPr>
        <p:txBody>
          <a:bodyPr>
            <a:spAutoFit/>
          </a:bodyPr>
          <a:lstStyle/>
          <a:p>
            <a:pPr algn="ctr"/>
            <a:r>
              <a:rPr lang="en-US" sz="1600" i="0" dirty="0">
                <a:solidFill>
                  <a:srgbClr val="FFFFFF"/>
                </a:solidFill>
                <a:latin typeface="Eras Bold ITC" pitchFamily="34" charset="0"/>
                <a:cs typeface="Arial"/>
              </a:rPr>
              <a:t>UNLESS:</a:t>
            </a:r>
          </a:p>
        </p:txBody>
      </p:sp>
      <p:pic>
        <p:nvPicPr>
          <p:cNvPr id="7" name="Picture 2"/>
          <p:cNvPicPr>
            <a:picLocks noChangeAspect="1" noChangeArrowheads="1"/>
          </p:cNvPicPr>
          <p:nvPr/>
        </p:nvPicPr>
        <p:blipFill>
          <a:blip r:embed="rId3" cstate="print"/>
          <a:srcRect/>
          <a:stretch>
            <a:fillRect/>
          </a:stretch>
        </p:blipFill>
        <p:spPr bwMode="auto">
          <a:xfrm>
            <a:off x="594360" y="3096922"/>
            <a:ext cx="5191924" cy="3730598"/>
          </a:xfrm>
          <a:prstGeom prst="rect">
            <a:avLst/>
          </a:prstGeom>
          <a:noFill/>
          <a:ln w="9525">
            <a:noFill/>
            <a:miter lim="800000"/>
            <a:headEnd/>
            <a:tailEnd/>
          </a:ln>
          <a:effectLst/>
        </p:spPr>
      </p:pic>
    </p:spTree>
    <p:extLst>
      <p:ext uri="{BB962C8B-B14F-4D97-AF65-F5344CB8AC3E}">
        <p14:creationId xmlns:p14="http://schemas.microsoft.com/office/powerpoint/2010/main" val="464945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ChangeArrowheads="1"/>
          </p:cNvSpPr>
          <p:nvPr/>
        </p:nvSpPr>
        <p:spPr bwMode="auto">
          <a:xfrm>
            <a:off x="6145213" y="3913188"/>
            <a:ext cx="2476500"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Arial"/>
            </a:endParaRPr>
          </a:p>
        </p:txBody>
      </p:sp>
      <p:sp>
        <p:nvSpPr>
          <p:cNvPr id="2326531" name="Rectangle 3"/>
          <p:cNvSpPr>
            <a:spLocks noChangeArrowheads="1"/>
          </p:cNvSpPr>
          <p:nvPr/>
        </p:nvSpPr>
        <p:spPr bwMode="auto">
          <a:xfrm>
            <a:off x="4884738" y="4481513"/>
            <a:ext cx="37433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Arial"/>
            </a:endParaRPr>
          </a:p>
        </p:txBody>
      </p:sp>
      <p:sp>
        <p:nvSpPr>
          <p:cNvPr id="2326532" name="Rectangle 4"/>
          <p:cNvSpPr>
            <a:spLocks noChangeArrowheads="1"/>
          </p:cNvSpPr>
          <p:nvPr/>
        </p:nvSpPr>
        <p:spPr bwMode="auto">
          <a:xfrm>
            <a:off x="1004888" y="5572125"/>
            <a:ext cx="4581525" cy="558800"/>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Arial"/>
            </a:endParaRPr>
          </a:p>
        </p:txBody>
      </p:sp>
      <p:sp>
        <p:nvSpPr>
          <p:cNvPr id="2326533" name="Rectangle 5"/>
          <p:cNvSpPr>
            <a:spLocks noChangeArrowheads="1"/>
          </p:cNvSpPr>
          <p:nvPr/>
        </p:nvSpPr>
        <p:spPr bwMode="auto">
          <a:xfrm>
            <a:off x="3502025" y="6146800"/>
            <a:ext cx="50895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solidFill>
                <a:srgbClr val="000000"/>
              </a:solidFill>
              <a:cs typeface="Arial"/>
            </a:endParaRPr>
          </a:p>
        </p:txBody>
      </p:sp>
      <p:sp>
        <p:nvSpPr>
          <p:cNvPr id="2326536" name="Text Box 8"/>
          <p:cNvSpPr txBox="1">
            <a:spLocks noChangeArrowheads="1"/>
          </p:cNvSpPr>
          <p:nvPr/>
        </p:nvSpPr>
        <p:spPr bwMode="auto">
          <a:xfrm>
            <a:off x="187325" y="3316288"/>
            <a:ext cx="8470900" cy="3387725"/>
          </a:xfrm>
          <a:prstGeom prst="rect">
            <a:avLst/>
          </a:prstGeom>
          <a:noFill/>
          <a:ln w="9525">
            <a:noFill/>
            <a:miter lim="800000"/>
            <a:headEnd/>
            <a:tailEnd/>
          </a:ln>
          <a:effectLst/>
        </p:spPr>
        <p:txBody>
          <a:bodyPr>
            <a:spAutoFit/>
          </a:bodyPr>
          <a:lstStyle/>
          <a:p>
            <a:pPr eaLnBrk="0" hangingPunct="0">
              <a:defRPr/>
            </a:pPr>
            <a:r>
              <a:rPr lang="en-US" sz="3600" i="0" dirty="0">
                <a:solidFill>
                  <a:srgbClr val="E0014A"/>
                </a:solidFill>
                <a:effectLst>
                  <a:outerShdw blurRad="38100" dist="38100" dir="2700000" algn="tl">
                    <a:srgbClr val="000000">
                      <a:alpha val="43137"/>
                    </a:srgbClr>
                  </a:outerShdw>
                </a:effectLst>
                <a:latin typeface="Eras Bold ITC" pitchFamily="34" charset="0"/>
                <a:cs typeface="Arial"/>
              </a:rPr>
              <a:t>At what point in my faith . . . </a:t>
            </a:r>
          </a:p>
          <a:p>
            <a:pPr algn="r" eaLnBrk="0" hangingPunct="0">
              <a:defRPr/>
            </a:pPr>
            <a:r>
              <a:rPr lang="en-US" sz="3600" b="1" i="0" dirty="0">
                <a:solidFill>
                  <a:srgbClr val="333399"/>
                </a:solidFill>
                <a:latin typeface="Eras Bold ITC" pitchFamily="34" charset="0"/>
                <a:cs typeface="Arial"/>
              </a:rPr>
              <a:t>do I </a:t>
            </a:r>
            <a:r>
              <a:rPr lang="en-US" sz="3600" b="1" dirty="0">
                <a:solidFill>
                  <a:srgbClr val="FFFFFF"/>
                </a:solidFill>
                <a:latin typeface="Eras Bold ITC" pitchFamily="34" charset="0"/>
                <a:cs typeface="Arial"/>
              </a:rPr>
              <a:t>die to sin</a:t>
            </a:r>
            <a:r>
              <a:rPr lang="en-US" sz="3600" b="1" i="0" dirty="0">
                <a:solidFill>
                  <a:srgbClr val="FFFFFF"/>
                </a:solidFill>
                <a:latin typeface="Eras Bold ITC" pitchFamily="34" charset="0"/>
                <a:cs typeface="Arial"/>
              </a:rPr>
              <a:t>?</a:t>
            </a:r>
          </a:p>
          <a:p>
            <a:pPr algn="r" eaLnBrk="0" hangingPunct="0">
              <a:defRPr/>
            </a:pPr>
            <a:r>
              <a:rPr lang="en-US" sz="3600" b="1" i="0" dirty="0">
                <a:solidFill>
                  <a:srgbClr val="333399"/>
                </a:solidFill>
                <a:latin typeface="Eras Bold ITC" pitchFamily="34" charset="0"/>
                <a:cs typeface="Arial"/>
              </a:rPr>
              <a:t>do I</a:t>
            </a:r>
            <a:r>
              <a:rPr lang="en-US" sz="3600" b="1" i="0" dirty="0">
                <a:solidFill>
                  <a:srgbClr val="FFFF66"/>
                </a:solidFill>
                <a:latin typeface="Eras Bold ITC" pitchFamily="34" charset="0"/>
                <a:cs typeface="Arial"/>
              </a:rPr>
              <a:t> </a:t>
            </a:r>
            <a:r>
              <a:rPr lang="en-US" sz="3600" b="1" dirty="0">
                <a:solidFill>
                  <a:srgbClr val="FFFFFF"/>
                </a:solidFill>
                <a:latin typeface="Eras Bold ITC" pitchFamily="34" charset="0"/>
                <a:cs typeface="Arial"/>
              </a:rPr>
              <a:t>die </a:t>
            </a:r>
            <a:r>
              <a:rPr lang="en-US" sz="3600" b="1" u="sng" dirty="0">
                <a:solidFill>
                  <a:srgbClr val="FFFFFF"/>
                </a:solidFill>
                <a:latin typeface="Eras Bold ITC" pitchFamily="34" charset="0"/>
                <a:cs typeface="Arial"/>
              </a:rPr>
              <a:t>with</a:t>
            </a:r>
            <a:r>
              <a:rPr lang="en-US" sz="3600" b="1" dirty="0">
                <a:solidFill>
                  <a:srgbClr val="FFFFFF"/>
                </a:solidFill>
                <a:latin typeface="Eras Bold ITC" pitchFamily="34" charset="0"/>
                <a:cs typeface="Arial"/>
              </a:rPr>
              <a:t> Christ</a:t>
            </a:r>
            <a:r>
              <a:rPr lang="en-US" sz="3600" b="1" i="0" dirty="0">
                <a:solidFill>
                  <a:srgbClr val="FFFFFF"/>
                </a:solidFill>
                <a:latin typeface="Eras Bold ITC" pitchFamily="34" charset="0"/>
                <a:cs typeface="Arial"/>
              </a:rPr>
              <a:t>?</a:t>
            </a:r>
            <a:r>
              <a:rPr lang="en-US" sz="3600" i="0" dirty="0">
                <a:solidFill>
                  <a:srgbClr val="FFFFFF"/>
                </a:solidFill>
                <a:effectLst>
                  <a:outerShdw blurRad="38100" dist="38100" dir="2700000" algn="tl">
                    <a:srgbClr val="C0C0C0"/>
                  </a:outerShdw>
                </a:effectLst>
                <a:latin typeface="Eras Bold ITC" pitchFamily="34" charset="0"/>
                <a:cs typeface="Arial"/>
              </a:rPr>
              <a:t> </a:t>
            </a:r>
          </a:p>
          <a:p>
            <a:pPr eaLnBrk="0" hangingPunct="0">
              <a:defRPr/>
            </a:pPr>
            <a:r>
              <a:rPr lang="en-US" sz="3600" i="0" dirty="0">
                <a:solidFill>
                  <a:srgbClr val="E0014A"/>
                </a:solidFill>
                <a:effectLst>
                  <a:outerShdw blurRad="38100" dist="38100" dir="2700000" algn="tl">
                    <a:srgbClr val="C0C0C0"/>
                  </a:outerShdw>
                </a:effectLst>
                <a:latin typeface="Eras Bold ITC" pitchFamily="34" charset="0"/>
                <a:cs typeface="Arial"/>
              </a:rPr>
              <a:t>When does God view me as . . .</a:t>
            </a:r>
          </a:p>
          <a:p>
            <a:pPr algn="r" eaLnBrk="0" hangingPunct="0">
              <a:defRPr/>
            </a:pPr>
            <a:r>
              <a:rPr lang="en-US" sz="3600" b="1" dirty="0">
                <a:solidFill>
                  <a:srgbClr val="FFFFFF"/>
                </a:solidFill>
                <a:latin typeface="Eras Bold ITC" pitchFamily="34" charset="0"/>
                <a:cs typeface="Arial"/>
              </a:rPr>
              <a:t>uniting with Christ</a:t>
            </a:r>
            <a:r>
              <a:rPr lang="en-US" sz="3600" b="1" i="0" dirty="0">
                <a:solidFill>
                  <a:srgbClr val="FFFF66"/>
                </a:solidFill>
                <a:latin typeface="Eras Bold ITC" pitchFamily="34" charset="0"/>
                <a:cs typeface="Arial"/>
              </a:rPr>
              <a:t> </a:t>
            </a:r>
            <a:r>
              <a:rPr lang="en-US" sz="3600" b="1" i="0" dirty="0">
                <a:solidFill>
                  <a:srgbClr val="333399"/>
                </a:solidFill>
                <a:latin typeface="Eras Bold ITC" pitchFamily="34" charset="0"/>
                <a:cs typeface="Arial"/>
              </a:rPr>
              <a:t>in </a:t>
            </a:r>
            <a:r>
              <a:rPr lang="en-US" sz="3600" b="1" u="sng" dirty="0">
                <a:solidFill>
                  <a:srgbClr val="333399"/>
                </a:solidFill>
                <a:latin typeface="Eras Bold ITC" pitchFamily="34" charset="0"/>
                <a:cs typeface="Arial"/>
              </a:rPr>
              <a:t>his</a:t>
            </a:r>
            <a:r>
              <a:rPr lang="en-US" sz="3600" b="1" i="0" dirty="0">
                <a:solidFill>
                  <a:srgbClr val="333399"/>
                </a:solidFill>
                <a:latin typeface="Eras Bold ITC" pitchFamily="34" charset="0"/>
                <a:cs typeface="Arial"/>
              </a:rPr>
              <a:t> death? </a:t>
            </a:r>
          </a:p>
          <a:p>
            <a:pPr algn="r" eaLnBrk="0" hangingPunct="0">
              <a:defRPr/>
            </a:pPr>
            <a:r>
              <a:rPr lang="en-US" sz="3600" b="1" dirty="0">
                <a:solidFill>
                  <a:srgbClr val="FFFFFF"/>
                </a:solidFill>
                <a:latin typeface="Eras Bold ITC" pitchFamily="34" charset="0"/>
                <a:cs typeface="Arial"/>
              </a:rPr>
              <a:t>crucified </a:t>
            </a:r>
            <a:r>
              <a:rPr lang="en-US" sz="3600" b="1" u="sng" dirty="0">
                <a:solidFill>
                  <a:srgbClr val="FFFFFF"/>
                </a:solidFill>
                <a:latin typeface="Eras Bold ITC" pitchFamily="34" charset="0"/>
                <a:cs typeface="Arial"/>
              </a:rPr>
              <a:t>with</a:t>
            </a:r>
            <a:r>
              <a:rPr lang="en-US" sz="3600" b="1" dirty="0">
                <a:solidFill>
                  <a:srgbClr val="FFFFFF"/>
                </a:solidFill>
                <a:latin typeface="Eras Bold ITC" pitchFamily="34" charset="0"/>
                <a:cs typeface="Arial"/>
              </a:rPr>
              <a:t> Christ</a:t>
            </a:r>
            <a:r>
              <a:rPr lang="en-US" sz="3600" b="1" i="0" dirty="0">
                <a:solidFill>
                  <a:srgbClr val="FFFFFF"/>
                </a:solidFill>
                <a:latin typeface="Eras Bold ITC" pitchFamily="34" charset="0"/>
                <a:cs typeface="Arial"/>
              </a:rPr>
              <a:t>?</a:t>
            </a:r>
            <a:r>
              <a:rPr lang="en-US" sz="3600" i="0" dirty="0">
                <a:solidFill>
                  <a:srgbClr val="FFFFFF"/>
                </a:solidFill>
                <a:effectLst>
                  <a:outerShdw blurRad="38100" dist="38100" dir="2700000" algn="tl">
                    <a:srgbClr val="C0C0C0"/>
                  </a:outerShdw>
                </a:effectLst>
                <a:latin typeface="Eras Bold ITC" pitchFamily="34" charset="0"/>
                <a:cs typeface="Arial"/>
              </a:rPr>
              <a:t> </a:t>
            </a:r>
          </a:p>
        </p:txBody>
      </p:sp>
      <p:sp>
        <p:nvSpPr>
          <p:cNvPr id="9" name="Text Box 7"/>
          <p:cNvSpPr txBox="1">
            <a:spLocks noChangeArrowheads="1"/>
          </p:cNvSpPr>
          <p:nvPr/>
        </p:nvSpPr>
        <p:spPr bwMode="auto">
          <a:xfrm>
            <a:off x="255104" y="689112"/>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eaLnBrk="0" hangingPunct="0">
              <a:defRPr/>
            </a:pPr>
            <a:r>
              <a:rPr lang="en-US" sz="15600" b="1" i="0" dirty="0" smtClean="0">
                <a:solidFill>
                  <a:srgbClr val="000066"/>
                </a:solidFill>
                <a:effectLst>
                  <a:outerShdw blurRad="38100" dist="38100" dir="2700000" algn="tl">
                    <a:srgbClr val="C0C0C0"/>
                  </a:outerShdw>
                </a:effectLst>
                <a:latin typeface="Eras Bold ITC" pitchFamily="34" charset="0"/>
                <a:cs typeface="Arial"/>
              </a:rPr>
              <a:t>When</a:t>
            </a:r>
            <a:r>
              <a:rPr lang="en-US" sz="15600" b="1" i="0" dirty="0">
                <a:solidFill>
                  <a:srgbClr val="000066"/>
                </a:solidFill>
                <a:effectLst>
                  <a:outerShdw blurRad="38100" dist="38100" dir="2700000" algn="tl">
                    <a:srgbClr val="C0C0C0"/>
                  </a:outerShdw>
                </a:effectLst>
                <a:latin typeface="Eras Bold ITC" pitchFamily="34" charset="0"/>
                <a:cs typeface="Arial"/>
              </a:rPr>
              <a:t>?</a:t>
            </a:r>
            <a:endParaRPr lang="en-US" sz="5400" i="0" dirty="0">
              <a:solidFill>
                <a:srgbClr val="000066"/>
              </a:solidFill>
              <a:effectLst>
                <a:outerShdw blurRad="38100" dist="38100" dir="2700000" algn="tl">
                  <a:srgbClr val="C0C0C0"/>
                </a:outerShdw>
              </a:effectLst>
              <a:latin typeface="Eras Bold ITC" pitchFamily="34" charset="0"/>
              <a:cs typeface="Arial"/>
            </a:endParaRPr>
          </a:p>
        </p:txBody>
      </p:sp>
      <p:sp>
        <p:nvSpPr>
          <p:cNvPr id="10" name="Text Box 8"/>
          <p:cNvSpPr txBox="1">
            <a:spLocks noChangeArrowheads="1"/>
          </p:cNvSpPr>
          <p:nvPr/>
        </p:nvSpPr>
        <p:spPr bwMode="auto">
          <a:xfrm>
            <a:off x="7539038" y="2114550"/>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i="0" dirty="0">
                <a:solidFill>
                  <a:srgbClr val="FFFFFF"/>
                </a:solidFill>
                <a:effectLst>
                  <a:outerShdw blurRad="38100" dist="38100" dir="2700000" algn="tl">
                    <a:srgbClr val="000000">
                      <a:alpha val="43137"/>
                    </a:srgbClr>
                  </a:outerShdw>
                </a:effectLst>
                <a:latin typeface="Eras Bold ITC" pitchFamily="34" charset="0"/>
                <a:cs typeface="Arial"/>
              </a:rPr>
              <a:t>Or How?</a:t>
            </a:r>
          </a:p>
        </p:txBody>
      </p:sp>
      <p:sp>
        <p:nvSpPr>
          <p:cNvPr id="11" name="Rectangle 10"/>
          <p:cNvSpPr/>
          <p:nvPr/>
        </p:nvSpPr>
        <p:spPr>
          <a:xfrm>
            <a:off x="523461" y="272031"/>
            <a:ext cx="7918174" cy="584775"/>
          </a:xfrm>
          <a:prstGeom prst="rect">
            <a:avLst/>
          </a:prstGeom>
        </p:spPr>
        <p:txBody>
          <a:bodyPr wrap="square">
            <a:spAutoFit/>
          </a:bodyPr>
          <a:lstStyle/>
          <a:p>
            <a:pPr eaLnBrk="0" hangingPunct="0">
              <a:spcBef>
                <a:spcPct val="50000"/>
              </a:spcBef>
              <a:defRPr/>
            </a:pPr>
            <a:r>
              <a:rPr lang="en-US" b="1" i="0" dirty="0">
                <a:solidFill>
                  <a:srgbClr val="000000"/>
                </a:solidFill>
                <a:cs typeface="Arial"/>
              </a:rPr>
              <a:t>The fundamental question of the gospel is:</a:t>
            </a:r>
          </a:p>
        </p:txBody>
      </p:sp>
    </p:spTree>
    <p:extLst>
      <p:ext uri="{BB962C8B-B14F-4D97-AF65-F5344CB8AC3E}">
        <p14:creationId xmlns:p14="http://schemas.microsoft.com/office/powerpoint/2010/main" val="207617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6536">
                                            <p:txEl>
                                              <p:pRg st="0" end="0"/>
                                            </p:txEl>
                                          </p:spTgt>
                                        </p:tgtEl>
                                        <p:attrNameLst>
                                          <p:attrName>style.visibility</p:attrName>
                                        </p:attrNameLst>
                                      </p:cBhvr>
                                      <p:to>
                                        <p:strVal val="visible"/>
                                      </p:to>
                                    </p:set>
                                    <p:animEffect transition="in" filter="dissolve">
                                      <p:cBhvr>
                                        <p:cTn id="7" dur="500"/>
                                        <p:tgtEl>
                                          <p:spTgt spid="232653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26536">
                                            <p:txEl>
                                              <p:pRg st="1" end="1"/>
                                            </p:txEl>
                                          </p:spTgt>
                                        </p:tgtEl>
                                        <p:attrNameLst>
                                          <p:attrName>style.visibility</p:attrName>
                                        </p:attrNameLst>
                                      </p:cBhvr>
                                      <p:to>
                                        <p:strVal val="visible"/>
                                      </p:to>
                                    </p:set>
                                    <p:animEffect transition="in" filter="dissolve">
                                      <p:cBhvr>
                                        <p:cTn id="11" dur="500"/>
                                        <p:tgtEl>
                                          <p:spTgt spid="232653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26530"/>
                                        </p:tgtEl>
                                        <p:attrNameLst>
                                          <p:attrName>style.visibility</p:attrName>
                                        </p:attrNameLst>
                                      </p:cBhvr>
                                      <p:to>
                                        <p:strVal val="visible"/>
                                      </p:to>
                                    </p:set>
                                    <p:animEffect transition="in" filter="fade">
                                      <p:cBhvr>
                                        <p:cTn id="14" dur="2000"/>
                                        <p:tgtEl>
                                          <p:spTgt spid="2326530"/>
                                        </p:tgtEl>
                                      </p:cBhvr>
                                    </p:animEffect>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326536">
                                            <p:txEl>
                                              <p:pRg st="2" end="2"/>
                                            </p:txEl>
                                          </p:spTgt>
                                        </p:tgtEl>
                                        <p:attrNameLst>
                                          <p:attrName>style.visibility</p:attrName>
                                        </p:attrNameLst>
                                      </p:cBhvr>
                                      <p:to>
                                        <p:strVal val="visible"/>
                                      </p:to>
                                    </p:set>
                                    <p:animEffect transition="in" filter="dissolve">
                                      <p:cBhvr>
                                        <p:cTn id="18" dur="500"/>
                                        <p:tgtEl>
                                          <p:spTgt spid="232653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26531"/>
                                        </p:tgtEl>
                                        <p:attrNameLst>
                                          <p:attrName>style.visibility</p:attrName>
                                        </p:attrNameLst>
                                      </p:cBhvr>
                                      <p:to>
                                        <p:strVal val="visible"/>
                                      </p:to>
                                    </p:set>
                                    <p:animEffect transition="in" filter="fade">
                                      <p:cBhvr>
                                        <p:cTn id="21" dur="2000"/>
                                        <p:tgtEl>
                                          <p:spTgt spid="232653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26536">
                                            <p:txEl>
                                              <p:pRg st="3" end="3"/>
                                            </p:txEl>
                                          </p:spTgt>
                                        </p:tgtEl>
                                        <p:attrNameLst>
                                          <p:attrName>style.visibility</p:attrName>
                                        </p:attrNameLst>
                                      </p:cBhvr>
                                      <p:to>
                                        <p:strVal val="visible"/>
                                      </p:to>
                                    </p:set>
                                    <p:animEffect transition="in" filter="dissolve">
                                      <p:cBhvr>
                                        <p:cTn id="26" dur="500"/>
                                        <p:tgtEl>
                                          <p:spTgt spid="2326536">
                                            <p:txEl>
                                              <p:pRg st="3" end="3"/>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326536">
                                            <p:txEl>
                                              <p:pRg st="4" end="4"/>
                                            </p:txEl>
                                          </p:spTgt>
                                        </p:tgtEl>
                                        <p:attrNameLst>
                                          <p:attrName>style.visibility</p:attrName>
                                        </p:attrNameLst>
                                      </p:cBhvr>
                                      <p:to>
                                        <p:strVal val="visible"/>
                                      </p:to>
                                    </p:set>
                                    <p:animEffect transition="in" filter="dissolve">
                                      <p:cBhvr>
                                        <p:cTn id="30" dur="500"/>
                                        <p:tgtEl>
                                          <p:spTgt spid="232653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26532"/>
                                        </p:tgtEl>
                                        <p:attrNameLst>
                                          <p:attrName>style.visibility</p:attrName>
                                        </p:attrNameLst>
                                      </p:cBhvr>
                                      <p:to>
                                        <p:strVal val="visible"/>
                                      </p:to>
                                    </p:set>
                                    <p:animEffect transition="in" filter="fade">
                                      <p:cBhvr>
                                        <p:cTn id="33" dur="2000"/>
                                        <p:tgtEl>
                                          <p:spTgt spid="2326532"/>
                                        </p:tgtEl>
                                      </p:cBhvr>
                                    </p:animEffect>
                                  </p:childTnLst>
                                </p:cTn>
                              </p:par>
                            </p:childTnLst>
                          </p:cTn>
                        </p:par>
                        <p:par>
                          <p:cTn id="34" fill="hold">
                            <p:stCondLst>
                              <p:cond delay="2500"/>
                            </p:stCondLst>
                            <p:childTnLst>
                              <p:par>
                                <p:cTn id="35" presetID="9" presetClass="entr" presetSubtype="0" fill="hold" grpId="0" nodeType="afterEffect">
                                  <p:stCondLst>
                                    <p:cond delay="0"/>
                                  </p:stCondLst>
                                  <p:childTnLst>
                                    <p:set>
                                      <p:cBhvr>
                                        <p:cTn id="36" dur="1" fill="hold">
                                          <p:stCondLst>
                                            <p:cond delay="0"/>
                                          </p:stCondLst>
                                        </p:cTn>
                                        <p:tgtEl>
                                          <p:spTgt spid="2326536">
                                            <p:txEl>
                                              <p:pRg st="5" end="5"/>
                                            </p:txEl>
                                          </p:spTgt>
                                        </p:tgtEl>
                                        <p:attrNameLst>
                                          <p:attrName>style.visibility</p:attrName>
                                        </p:attrNameLst>
                                      </p:cBhvr>
                                      <p:to>
                                        <p:strVal val="visible"/>
                                      </p:to>
                                    </p:set>
                                    <p:animEffect transition="in" filter="dissolve">
                                      <p:cBhvr>
                                        <p:cTn id="37" dur="500"/>
                                        <p:tgtEl>
                                          <p:spTgt spid="2326536">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326533"/>
                                        </p:tgtEl>
                                        <p:attrNameLst>
                                          <p:attrName>style.visibility</p:attrName>
                                        </p:attrNameLst>
                                      </p:cBhvr>
                                      <p:to>
                                        <p:strVal val="visible"/>
                                      </p:to>
                                    </p:set>
                                    <p:animEffect transition="in" filter="fade">
                                      <p:cBhvr>
                                        <p:cTn id="40" dur="2000"/>
                                        <p:tgtEl>
                                          <p:spTgt spid="232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653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5104" y="689112"/>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ctr" eaLnBrk="0" hangingPunct="0">
              <a:defRPr/>
            </a:pPr>
            <a:r>
              <a:rPr lang="en-US" sz="15600" b="1" dirty="0">
                <a:solidFill>
                  <a:srgbClr val="000066"/>
                </a:solidFill>
                <a:effectLst>
                  <a:outerShdw blurRad="38100" dist="38100" dir="2700000" algn="tl">
                    <a:srgbClr val="C0C0C0"/>
                  </a:outerShdw>
                </a:effectLst>
                <a:latin typeface="Eras Bold ITC" pitchFamily="34" charset="0"/>
                <a:cs typeface="Arial"/>
              </a:rPr>
              <a:t>When?</a:t>
            </a:r>
            <a:endParaRPr lang="en-US" sz="5400" dirty="0">
              <a:solidFill>
                <a:srgbClr val="000066"/>
              </a:solidFill>
              <a:effectLst>
                <a:outerShdw blurRad="38100" dist="38100" dir="2700000" algn="tl">
                  <a:srgbClr val="C0C0C0"/>
                </a:outerShdw>
              </a:effectLst>
              <a:latin typeface="Eras Bold ITC" pitchFamily="34" charset="0"/>
              <a:cs typeface="Arial"/>
            </a:endParaRPr>
          </a:p>
        </p:txBody>
      </p:sp>
      <p:sp>
        <p:nvSpPr>
          <p:cNvPr id="13" name="Text Box 8"/>
          <p:cNvSpPr txBox="1">
            <a:spLocks noChangeArrowheads="1"/>
          </p:cNvSpPr>
          <p:nvPr/>
        </p:nvSpPr>
        <p:spPr bwMode="auto">
          <a:xfrm>
            <a:off x="7539038" y="2114550"/>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dirty="0">
                <a:solidFill>
                  <a:srgbClr val="FFFFFF"/>
                </a:solidFill>
                <a:effectLst>
                  <a:outerShdw blurRad="38100" dist="38100" dir="2700000" algn="tl">
                    <a:srgbClr val="000000">
                      <a:alpha val="43137"/>
                    </a:srgbClr>
                  </a:outerShdw>
                </a:effectLst>
                <a:latin typeface="Eras Bold ITC" pitchFamily="34" charset="0"/>
                <a:cs typeface="Arial"/>
              </a:rPr>
              <a:t>Or How?</a:t>
            </a:r>
          </a:p>
        </p:txBody>
      </p:sp>
      <p:sp>
        <p:nvSpPr>
          <p:cNvPr id="11" name="Notched Right Arrow 10"/>
          <p:cNvSpPr/>
          <p:nvPr/>
        </p:nvSpPr>
        <p:spPr bwMode="auto">
          <a:xfrm>
            <a:off x="1032388" y="1666568"/>
            <a:ext cx="6740014" cy="4277032"/>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endParaRPr lang="en-US">
              <a:solidFill>
                <a:srgbClr val="000000"/>
              </a:solidFill>
              <a:cs typeface="Arial"/>
            </a:endParaRPr>
          </a:p>
        </p:txBody>
      </p:sp>
      <p:sp>
        <p:nvSpPr>
          <p:cNvPr id="2428061" name="Oval 157"/>
          <p:cNvSpPr>
            <a:spLocks noChangeArrowheads="1"/>
          </p:cNvSpPr>
          <p:nvPr/>
        </p:nvSpPr>
        <p:spPr bwMode="auto">
          <a:xfrm>
            <a:off x="-311888" y="2304402"/>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pPr algn="ctr"/>
            <a:endParaRPr lang="en-US">
              <a:solidFill>
                <a:srgbClr val="000000"/>
              </a:solidFill>
              <a:cs typeface="Arial"/>
            </a:endParaRPr>
          </a:p>
        </p:txBody>
      </p:sp>
      <p:sp>
        <p:nvSpPr>
          <p:cNvPr id="2428060" name="Oval 156"/>
          <p:cNvSpPr>
            <a:spLocks noChangeArrowheads="1"/>
          </p:cNvSpPr>
          <p:nvPr/>
        </p:nvSpPr>
        <p:spPr bwMode="auto">
          <a:xfrm>
            <a:off x="6665259" y="2182894"/>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endParaRPr lang="en-US">
              <a:solidFill>
                <a:srgbClr val="000000"/>
              </a:solidFill>
              <a:cs typeface="Arial"/>
            </a:endParaRPr>
          </a:p>
        </p:txBody>
      </p:sp>
      <p:pic>
        <p:nvPicPr>
          <p:cNvPr id="2428063" name="Picture 159" descr="guywhite"/>
          <p:cNvPicPr>
            <a:picLocks noChangeAspect="1" noChangeArrowheads="1"/>
          </p:cNvPicPr>
          <p:nvPr/>
        </p:nvPicPr>
        <p:blipFill>
          <a:blip r:embed="rId3" cstate="print"/>
          <a:srcRect/>
          <a:stretch>
            <a:fillRect/>
          </a:stretch>
        </p:blipFill>
        <p:spPr bwMode="auto">
          <a:xfrm>
            <a:off x="7274859" y="2944894"/>
            <a:ext cx="1255713" cy="1733550"/>
          </a:xfrm>
          <a:prstGeom prst="rect">
            <a:avLst/>
          </a:prstGeom>
          <a:noFill/>
        </p:spPr>
      </p:pic>
      <p:pic>
        <p:nvPicPr>
          <p:cNvPr id="2428066" name="Picture 162"/>
          <p:cNvPicPr>
            <a:picLocks noChangeAspect="1" noChangeArrowheads="1"/>
          </p:cNvPicPr>
          <p:nvPr/>
        </p:nvPicPr>
        <p:blipFill>
          <a:blip r:embed="rId4" cstate="print"/>
          <a:srcRect/>
          <a:stretch>
            <a:fillRect/>
          </a:stretch>
        </p:blipFill>
        <p:spPr bwMode="auto">
          <a:xfrm>
            <a:off x="961288" y="2991977"/>
            <a:ext cx="542925" cy="1573212"/>
          </a:xfrm>
          <a:prstGeom prst="rect">
            <a:avLst/>
          </a:prstGeom>
          <a:noFill/>
          <a:ln w="9525" algn="ctr">
            <a:noFill/>
            <a:miter lim="800000"/>
            <a:headEnd/>
            <a:tailEnd/>
          </a:ln>
          <a:effectLst/>
        </p:spPr>
      </p:pic>
      <p:sp>
        <p:nvSpPr>
          <p:cNvPr id="2428067" name="Text Box 163"/>
          <p:cNvSpPr txBox="1">
            <a:spLocks noChangeArrowheads="1"/>
          </p:cNvSpPr>
          <p:nvPr/>
        </p:nvSpPr>
        <p:spPr bwMode="auto">
          <a:xfrm>
            <a:off x="0" y="134972"/>
            <a:ext cx="9144000" cy="1569660"/>
          </a:xfrm>
          <a:prstGeom prst="rect">
            <a:avLst/>
          </a:prstGeom>
          <a:noFill/>
          <a:ln w="9525">
            <a:noFill/>
            <a:miter lim="800000"/>
            <a:headEnd/>
            <a:tailEnd/>
          </a:ln>
          <a:effectLst/>
        </p:spPr>
        <p:txBody>
          <a:bodyPr wrap="square">
            <a:spAutoFit/>
          </a:bodyPr>
          <a:lstStyle/>
          <a:p>
            <a:pPr algn="ctr" eaLnBrk="0" hangingPunct="0"/>
            <a:r>
              <a:rPr lang="en-US" sz="9600" dirty="0">
                <a:solidFill>
                  <a:srgbClr val="E0014A"/>
                </a:solidFill>
                <a:effectLst>
                  <a:outerShdw blurRad="38100" dist="38100" dir="2700000" algn="tl">
                    <a:srgbClr val="C0C0C0"/>
                  </a:outerShdw>
                </a:effectLst>
                <a:latin typeface="Eras Bold ITC" pitchFamily="34" charset="0"/>
                <a:cs typeface="Arial"/>
              </a:rPr>
              <a:t>ROMANS 6</a:t>
            </a:r>
          </a:p>
        </p:txBody>
      </p:sp>
      <p:sp>
        <p:nvSpPr>
          <p:cNvPr id="84" name="Rectangle 10"/>
          <p:cNvSpPr>
            <a:spLocks noChangeArrowheads="1"/>
          </p:cNvSpPr>
          <p:nvPr/>
        </p:nvSpPr>
        <p:spPr bwMode="auto">
          <a:xfrm>
            <a:off x="1992572" y="2497540"/>
            <a:ext cx="4706111" cy="2565781"/>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pPr algn="ctr"/>
            <a:r>
              <a:rPr lang="en-US" sz="2400" b="1" dirty="0">
                <a:solidFill>
                  <a:srgbClr val="FFFFFF"/>
                </a:solidFill>
                <a:latin typeface="Eras Demi ITC"/>
                <a:cs typeface="Arial"/>
              </a:rPr>
              <a:t>“</a:t>
            </a:r>
            <a:r>
              <a:rPr lang="en-US" sz="2400" dirty="0">
                <a:solidFill>
                  <a:srgbClr val="FFFFFF"/>
                </a:solidFill>
                <a:latin typeface="Eras Demi ITC"/>
                <a:cs typeface="Arial"/>
              </a:rPr>
              <a:t>What shall we say, then? Shall we go on sinning so that grace may increase? By no means! </a:t>
            </a:r>
          </a:p>
          <a:p>
            <a:pPr algn="ctr"/>
            <a:r>
              <a:rPr lang="en-US" sz="2800" dirty="0">
                <a:solidFill>
                  <a:srgbClr val="FFFFFF"/>
                </a:solidFill>
                <a:latin typeface="Eras Demi ITC"/>
                <a:cs typeface="Arial"/>
              </a:rPr>
              <a:t>We died to sin; </a:t>
            </a:r>
          </a:p>
          <a:p>
            <a:pPr algn="ctr"/>
            <a:endParaRPr lang="en-US" sz="800" dirty="0">
              <a:solidFill>
                <a:srgbClr val="FFFFFF"/>
              </a:solidFill>
              <a:latin typeface="Eras Demi ITC"/>
              <a:cs typeface="Arial"/>
            </a:endParaRPr>
          </a:p>
          <a:p>
            <a:pPr algn="ctr"/>
            <a:r>
              <a:rPr lang="en-US" sz="2400" dirty="0">
                <a:solidFill>
                  <a:srgbClr val="FFFFFF"/>
                </a:solidFill>
                <a:latin typeface="Eras Demi ITC"/>
                <a:cs typeface="Arial"/>
              </a:rPr>
              <a:t>How can we live in it any longer?  </a:t>
            </a:r>
            <a:r>
              <a:rPr lang="en-US" sz="2400" b="1" dirty="0">
                <a:solidFill>
                  <a:srgbClr val="FFFF00"/>
                </a:solidFill>
                <a:effectLst>
                  <a:outerShdw blurRad="38100" dist="38100" dir="2700000" algn="tl">
                    <a:srgbClr val="000000">
                      <a:alpha val="43137"/>
                    </a:srgbClr>
                  </a:outerShdw>
                </a:effectLst>
                <a:latin typeface="Eras Demi ITC"/>
                <a:cs typeface="Arial"/>
              </a:rPr>
              <a:t>V 1-2</a:t>
            </a:r>
          </a:p>
        </p:txBody>
      </p:sp>
      <p:sp>
        <p:nvSpPr>
          <p:cNvPr id="85" name="Rectangle 84"/>
          <p:cNvSpPr/>
          <p:nvPr/>
        </p:nvSpPr>
        <p:spPr bwMode="auto">
          <a:xfrm>
            <a:off x="2909326" y="3672038"/>
            <a:ext cx="2925315"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2800" dirty="0">
                <a:solidFill>
                  <a:srgbClr val="FFFF00"/>
                </a:solidFill>
                <a:effectLst>
                  <a:outerShdw blurRad="38100" dist="38100" dir="2700000" algn="tl">
                    <a:srgbClr val="000000">
                      <a:alpha val="43137"/>
                    </a:srgbClr>
                  </a:outerShdw>
                </a:effectLst>
                <a:latin typeface="Eras Bold ITC" pitchFamily="34" charset="0"/>
                <a:cs typeface="Arial"/>
              </a:rPr>
              <a:t>We died to sin.</a:t>
            </a:r>
            <a:endParaRPr lang="en-US" dirty="0">
              <a:solidFill>
                <a:srgbClr val="000000"/>
              </a:solidFill>
              <a:latin typeface="Eras Medium ITC" pitchFamily="34" charset="0"/>
              <a:cs typeface="Arial"/>
            </a:endParaRPr>
          </a:p>
        </p:txBody>
      </p:sp>
      <p:sp>
        <p:nvSpPr>
          <p:cNvPr id="9" name="Rectangle 8"/>
          <p:cNvSpPr/>
          <p:nvPr/>
        </p:nvSpPr>
        <p:spPr>
          <a:xfrm>
            <a:off x="324465" y="125543"/>
            <a:ext cx="8539315" cy="523220"/>
          </a:xfrm>
          <a:prstGeom prst="rect">
            <a:avLst/>
          </a:prstGeom>
        </p:spPr>
        <p:txBody>
          <a:bodyPr wrap="square">
            <a:spAutoFit/>
          </a:bodyPr>
          <a:lstStyle/>
          <a:p>
            <a:pPr algn="ctr" eaLnBrk="0" hangingPunct="0">
              <a:spcBef>
                <a:spcPct val="50000"/>
              </a:spcBef>
              <a:defRPr/>
            </a:pPr>
            <a:r>
              <a:rPr lang="en-US" sz="2800" b="1" dirty="0">
                <a:solidFill>
                  <a:srgbClr val="000000"/>
                </a:solidFill>
                <a:cs typeface="Arial"/>
              </a:rPr>
              <a:t>We must have a Bible answer to our four questions!</a:t>
            </a:r>
          </a:p>
        </p:txBody>
      </p:sp>
      <p:sp>
        <p:nvSpPr>
          <p:cNvPr id="10" name="Rectangle 9"/>
          <p:cNvSpPr/>
          <p:nvPr/>
        </p:nvSpPr>
        <p:spPr bwMode="auto">
          <a:xfrm>
            <a:off x="1317457" y="5817778"/>
            <a:ext cx="6528683" cy="536048"/>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sz="2800" dirty="0">
                <a:solidFill>
                  <a:srgbClr val="FFFF00"/>
                </a:solidFill>
                <a:effectLst>
                  <a:outerShdw blurRad="38100" dist="38100" dir="2700000" algn="tl">
                    <a:srgbClr val="000000">
                      <a:alpha val="43137"/>
                    </a:srgbClr>
                  </a:outerShdw>
                </a:effectLst>
                <a:latin typeface="Eras Bold ITC" pitchFamily="34" charset="0"/>
                <a:cs typeface="Arial"/>
              </a:rPr>
              <a:t>“We died to sin.” …. </a:t>
            </a:r>
            <a:r>
              <a:rPr lang="en-US" sz="2800" dirty="0">
                <a:solidFill>
                  <a:srgbClr val="FFFFFF"/>
                </a:solidFill>
                <a:effectLst>
                  <a:outerShdw blurRad="38100" dist="38100" dir="2700000" algn="tl">
                    <a:srgbClr val="000000">
                      <a:alpha val="43137"/>
                    </a:srgbClr>
                  </a:outerShdw>
                </a:effectLst>
                <a:latin typeface="Eras Bold ITC" pitchFamily="34" charset="0"/>
                <a:cs typeface="Arial"/>
              </a:rPr>
              <a:t>How?/When?</a:t>
            </a:r>
            <a:endParaRPr lang="en-US" dirty="0">
              <a:solidFill>
                <a:srgbClr val="FFFFFF"/>
              </a:solidFill>
              <a:latin typeface="Eras Medium ITC" pitchFamily="34" charset="0"/>
              <a:cs typeface="Arial"/>
            </a:endParaRPr>
          </a:p>
        </p:txBody>
      </p:sp>
    </p:spTree>
    <p:extLst>
      <p:ext uri="{BB962C8B-B14F-4D97-AF65-F5344CB8AC3E}">
        <p14:creationId xmlns:p14="http://schemas.microsoft.com/office/powerpoint/2010/main" val="1564329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47" presetClass="entr" presetSubtype="0" fill="hold" grpId="0" nodeType="withEffect">
                                  <p:stCondLst>
                                    <p:cond delay="0"/>
                                  </p:stCondLst>
                                  <p:childTnLst>
                                    <p:set>
                                      <p:cBhvr>
                                        <p:cTn id="12" dur="1" fill="hold">
                                          <p:stCondLst>
                                            <p:cond delay="0"/>
                                          </p:stCondLst>
                                        </p:cTn>
                                        <p:tgtEl>
                                          <p:spTgt spid="2428067"/>
                                        </p:tgtEl>
                                        <p:attrNameLst>
                                          <p:attrName>style.visibility</p:attrName>
                                        </p:attrNameLst>
                                      </p:cBhvr>
                                      <p:to>
                                        <p:strVal val="visible"/>
                                      </p:to>
                                    </p:set>
                                    <p:animEffect transition="in" filter="fade">
                                      <p:cBhvr>
                                        <p:cTn id="13" dur="1000"/>
                                        <p:tgtEl>
                                          <p:spTgt spid="2428067"/>
                                        </p:tgtEl>
                                      </p:cBhvr>
                                    </p:animEffect>
                                    <p:anim calcmode="lin" valueType="num">
                                      <p:cBhvr>
                                        <p:cTn id="14" dur="1000" fill="hold"/>
                                        <p:tgtEl>
                                          <p:spTgt spid="2428067"/>
                                        </p:tgtEl>
                                        <p:attrNameLst>
                                          <p:attrName>ppt_x</p:attrName>
                                        </p:attrNameLst>
                                      </p:cBhvr>
                                      <p:tavLst>
                                        <p:tav tm="0">
                                          <p:val>
                                            <p:strVal val="#ppt_x"/>
                                          </p:val>
                                        </p:tav>
                                        <p:tav tm="100000">
                                          <p:val>
                                            <p:strVal val="#ppt_x"/>
                                          </p:val>
                                        </p:tav>
                                      </p:tavLst>
                                    </p:anim>
                                    <p:anim calcmode="lin" valueType="num">
                                      <p:cBhvr>
                                        <p:cTn id="15" dur="1000" fill="hold"/>
                                        <p:tgtEl>
                                          <p:spTgt spid="242806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28061"/>
                                        </p:tgtEl>
                                        <p:attrNameLst>
                                          <p:attrName>style.visibility</p:attrName>
                                        </p:attrNameLst>
                                      </p:cBhvr>
                                      <p:to>
                                        <p:strVal val="visible"/>
                                      </p:to>
                                    </p:set>
                                    <p:animEffect transition="in" filter="fade">
                                      <p:cBhvr>
                                        <p:cTn id="34" dur="2000"/>
                                        <p:tgtEl>
                                          <p:spTgt spid="2428061"/>
                                        </p:tgtEl>
                                      </p:cBhvr>
                                    </p:animEffect>
                                  </p:childTnLst>
                                </p:cTn>
                              </p:par>
                              <p:par>
                                <p:cTn id="35" presetID="10" presetClass="entr" presetSubtype="0" fill="hold" nodeType="withEffect">
                                  <p:stCondLst>
                                    <p:cond delay="0"/>
                                  </p:stCondLst>
                                  <p:childTnLst>
                                    <p:set>
                                      <p:cBhvr>
                                        <p:cTn id="36" dur="1" fill="hold">
                                          <p:stCondLst>
                                            <p:cond delay="0"/>
                                          </p:stCondLst>
                                        </p:cTn>
                                        <p:tgtEl>
                                          <p:spTgt spid="2428066"/>
                                        </p:tgtEl>
                                        <p:attrNameLst>
                                          <p:attrName>style.visibility</p:attrName>
                                        </p:attrNameLst>
                                      </p:cBhvr>
                                      <p:to>
                                        <p:strVal val="visible"/>
                                      </p:to>
                                    </p:set>
                                    <p:animEffect transition="in" filter="fade">
                                      <p:cBhvr>
                                        <p:cTn id="37" dur="2000"/>
                                        <p:tgtEl>
                                          <p:spTgt spid="2428066"/>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3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2428063"/>
                                        </p:tgtEl>
                                        <p:attrNameLst>
                                          <p:attrName>style.visibility</p:attrName>
                                        </p:attrNameLst>
                                      </p:cBhvr>
                                      <p:to>
                                        <p:strVal val="visible"/>
                                      </p:to>
                                    </p:set>
                                    <p:animEffect transition="in" filter="fade">
                                      <p:cBhvr>
                                        <p:cTn id="44" dur="2000"/>
                                        <p:tgtEl>
                                          <p:spTgt spid="24280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28060"/>
                                        </p:tgtEl>
                                        <p:attrNameLst>
                                          <p:attrName>style.visibility</p:attrName>
                                        </p:attrNameLst>
                                      </p:cBhvr>
                                      <p:to>
                                        <p:strVal val="visible"/>
                                      </p:to>
                                    </p:set>
                                    <p:animEffect transition="in" filter="fade">
                                      <p:cBhvr>
                                        <p:cTn id="47" dur="2000"/>
                                        <p:tgtEl>
                                          <p:spTgt spid="242806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1" grpId="0" animBg="1"/>
      <p:bldP spid="2428061" grpId="0" animBg="1"/>
      <p:bldP spid="2428060" grpId="0" animBg="1"/>
      <p:bldP spid="2428067" grpId="0"/>
      <p:bldP spid="84" grpId="0" animBg="1"/>
      <p:bldP spid="85"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0638" name="Text Box 14"/>
          <p:cNvSpPr txBox="1">
            <a:spLocks noChangeArrowheads="1"/>
          </p:cNvSpPr>
          <p:nvPr/>
        </p:nvSpPr>
        <p:spPr bwMode="auto">
          <a:xfrm>
            <a:off x="427703" y="398196"/>
            <a:ext cx="8495072" cy="1887794"/>
          </a:xfrm>
          <a:prstGeom prst="rect">
            <a:avLst/>
          </a:prstGeom>
          <a:solidFill>
            <a:schemeClr val="bg1"/>
          </a:solidFill>
          <a:ln>
            <a:solidFill>
              <a:srgbClr val="0000FF"/>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b="1" i="0" dirty="0" smtClean="0">
                <a:solidFill>
                  <a:srgbClr val="008000"/>
                </a:solidFill>
                <a:latin typeface="Eras Demi ITC"/>
                <a:cs typeface="Arial"/>
              </a:rPr>
              <a:t>v3</a:t>
            </a:r>
            <a:r>
              <a:rPr lang="en-US" sz="2400" b="1" i="0" dirty="0">
                <a:solidFill>
                  <a:srgbClr val="FFFF66"/>
                </a:solidFill>
                <a:latin typeface="Eras Medium ITC"/>
                <a:cs typeface="Arial"/>
              </a:rPr>
              <a:t> </a:t>
            </a:r>
            <a:r>
              <a:rPr lang="en-US" sz="2400" b="1" i="0" u="sng" dirty="0">
                <a:solidFill>
                  <a:srgbClr val="0000FF"/>
                </a:solidFill>
                <a:latin typeface="Eras Medium ITC"/>
                <a:cs typeface="Arial"/>
              </a:rPr>
              <a:t>Or don’t you know</a:t>
            </a:r>
            <a:r>
              <a:rPr lang="en-US" sz="2400" b="1" i="0" dirty="0">
                <a:solidFill>
                  <a:srgbClr val="000000"/>
                </a:solidFill>
                <a:latin typeface="Eras Medium ITC"/>
                <a:cs typeface="Arial"/>
              </a:rPr>
              <a:t> </a:t>
            </a:r>
          </a:p>
          <a:p>
            <a:pPr algn="ctr"/>
            <a:r>
              <a:rPr lang="en-US" sz="2400" b="1" i="0" dirty="0">
                <a:solidFill>
                  <a:srgbClr val="000000"/>
                </a:solidFill>
                <a:latin typeface="Eras Medium ITC"/>
                <a:cs typeface="Arial"/>
              </a:rPr>
              <a:t>that all of us who have been </a:t>
            </a:r>
            <a:endParaRPr lang="en-US" sz="2400" b="1" i="0" dirty="0" smtClean="0">
              <a:solidFill>
                <a:srgbClr val="000000"/>
              </a:solidFill>
              <a:latin typeface="Eras Medium ITC"/>
              <a:cs typeface="Arial"/>
            </a:endParaRPr>
          </a:p>
        </p:txBody>
      </p:sp>
      <p:pic>
        <p:nvPicPr>
          <p:cNvPr id="2330627" name="Picture 3"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123908" name="Freeform 4"/>
          <p:cNvSpPr>
            <a:spLocks/>
          </p:cNvSpPr>
          <p:nvPr/>
        </p:nvSpPr>
        <p:spPr bwMode="auto">
          <a:xfrm>
            <a:off x="3969683" y="5711510"/>
            <a:ext cx="11113" cy="3175"/>
          </a:xfrm>
          <a:custGeom>
            <a:avLst/>
            <a:gdLst>
              <a:gd name="T0" fmla="*/ 0 w 7"/>
              <a:gd name="T1" fmla="*/ 3175 h 2"/>
              <a:gd name="T2" fmla="*/ 6350 w 7"/>
              <a:gd name="T3" fmla="*/ 0 h 2"/>
              <a:gd name="T4" fmla="*/ 11113 w 7"/>
              <a:gd name="T5" fmla="*/ 0 h 2"/>
              <a:gd name="T6" fmla="*/ 0 w 7"/>
              <a:gd name="T7" fmla="*/ 3175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330631" name="Oval 7"/>
          <p:cNvSpPr>
            <a:spLocks noChangeArrowheads="1"/>
          </p:cNvSpPr>
          <p:nvPr/>
        </p:nvSpPr>
        <p:spPr bwMode="auto">
          <a:xfrm>
            <a:off x="2217933" y="3259400"/>
            <a:ext cx="4949767" cy="4473319"/>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sp>
        <p:nvSpPr>
          <p:cNvPr id="123909" name="Freeform 5"/>
          <p:cNvSpPr>
            <a:spLocks/>
          </p:cNvSpPr>
          <p:nvPr/>
        </p:nvSpPr>
        <p:spPr bwMode="auto">
          <a:xfrm>
            <a:off x="5673891" y="5481989"/>
            <a:ext cx="7937" cy="6350"/>
          </a:xfrm>
          <a:custGeom>
            <a:avLst/>
            <a:gdLst>
              <a:gd name="T0" fmla="*/ 0 w 5"/>
              <a:gd name="T1" fmla="*/ 6350 h 4"/>
              <a:gd name="T2" fmla="*/ 3175 w 5"/>
              <a:gd name="T3" fmla="*/ 1588 h 4"/>
              <a:gd name="T4" fmla="*/ 7937 w 5"/>
              <a:gd name="T5" fmla="*/ 0 h 4"/>
              <a:gd name="T6" fmla="*/ 0 w 5"/>
              <a:gd name="T7" fmla="*/ 635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pic>
        <p:nvPicPr>
          <p:cNvPr id="2330641" name="Picture 17"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874381" y="5099826"/>
            <a:ext cx="1525587" cy="998537"/>
          </a:xfrm>
          <a:prstGeom prst="rect">
            <a:avLst/>
          </a:prstGeom>
          <a:noFill/>
          <a:ln w="12700">
            <a:solidFill>
              <a:schemeClr val="tx1"/>
            </a:solidFill>
            <a:miter lim="800000"/>
            <a:headEnd/>
            <a:tailEnd/>
          </a:ln>
        </p:spPr>
      </p:pic>
      <p:sp>
        <p:nvSpPr>
          <p:cNvPr id="22" name="Rectangle 21"/>
          <p:cNvSpPr/>
          <p:nvPr/>
        </p:nvSpPr>
        <p:spPr>
          <a:xfrm>
            <a:off x="5815780" y="1189400"/>
            <a:ext cx="3023419" cy="1077218"/>
          </a:xfrm>
          <a:prstGeom prst="rect">
            <a:avLst/>
          </a:prstGeom>
          <a:noFill/>
        </p:spPr>
        <p:txBody>
          <a:bodyPr wrap="square">
            <a:spAutoFit/>
          </a:bodyPr>
          <a:lstStyle/>
          <a:p>
            <a:r>
              <a:rPr lang="en-US" i="0" u="sng" dirty="0" smtClean="0">
                <a:solidFill>
                  <a:srgbClr val="FF0000"/>
                </a:solidFill>
                <a:latin typeface="Eras Bold ITC" pitchFamily="34" charset="0"/>
                <a:cs typeface="Arial"/>
              </a:rPr>
              <a:t>baptized</a:t>
            </a:r>
            <a:r>
              <a:rPr lang="en-US" i="0" u="sng" dirty="0" smtClean="0">
                <a:solidFill>
                  <a:srgbClr val="0066FF"/>
                </a:solidFill>
                <a:latin typeface="Eras Bold ITC" pitchFamily="34" charset="0"/>
                <a:cs typeface="Arial"/>
              </a:rPr>
              <a:t> </a:t>
            </a:r>
            <a:r>
              <a:rPr lang="en-US" u="sng" dirty="0" smtClean="0">
                <a:solidFill>
                  <a:srgbClr val="0000FF"/>
                </a:solidFill>
                <a:latin typeface="Eras Bold ITC" pitchFamily="34" charset="0"/>
                <a:cs typeface="Arial"/>
              </a:rPr>
              <a:t>into</a:t>
            </a:r>
            <a:r>
              <a:rPr lang="en-US" i="0" u="sng" dirty="0" smtClean="0">
                <a:solidFill>
                  <a:srgbClr val="FF0000"/>
                </a:solidFill>
                <a:latin typeface="Eras Bold ITC" pitchFamily="34" charset="0"/>
                <a:cs typeface="Arial"/>
              </a:rPr>
              <a:t> </a:t>
            </a:r>
            <a:r>
              <a:rPr lang="en-US" u="sng" dirty="0" smtClean="0">
                <a:solidFill>
                  <a:srgbClr val="FF0000"/>
                </a:solidFill>
                <a:latin typeface="Eras Bold ITC" pitchFamily="34" charset="0"/>
                <a:cs typeface="Arial"/>
              </a:rPr>
              <a:t>His</a:t>
            </a:r>
            <a:r>
              <a:rPr lang="en-US" i="0" u="sng" dirty="0" smtClean="0">
                <a:solidFill>
                  <a:srgbClr val="FF0000"/>
                </a:solidFill>
                <a:latin typeface="Eras Bold ITC" pitchFamily="34" charset="0"/>
                <a:cs typeface="Arial"/>
              </a:rPr>
              <a:t> death</a:t>
            </a:r>
            <a:r>
              <a:rPr lang="en-US" i="0" dirty="0" smtClean="0">
                <a:solidFill>
                  <a:srgbClr val="000000"/>
                </a:solidFill>
                <a:latin typeface="Eras Bold ITC" pitchFamily="34" charset="0"/>
                <a:cs typeface="Arial"/>
              </a:rPr>
              <a:t>?</a:t>
            </a:r>
            <a:endParaRPr lang="en-US" sz="4000" b="1" dirty="0">
              <a:solidFill>
                <a:srgbClr val="000000"/>
              </a:solidFill>
              <a:cs typeface="Arial"/>
            </a:endParaRPr>
          </a:p>
        </p:txBody>
      </p:sp>
      <p:sp>
        <p:nvSpPr>
          <p:cNvPr id="16" name="Circular Arrow 15"/>
          <p:cNvSpPr/>
          <p:nvPr/>
        </p:nvSpPr>
        <p:spPr bwMode="auto">
          <a:xfrm rot="4173942">
            <a:off x="1713186" y="-44224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19" name="Rectangle 18"/>
          <p:cNvSpPr/>
          <p:nvPr/>
        </p:nvSpPr>
        <p:spPr>
          <a:xfrm>
            <a:off x="722671" y="1169735"/>
            <a:ext cx="3023419" cy="1077218"/>
          </a:xfrm>
          <a:prstGeom prst="rect">
            <a:avLst/>
          </a:prstGeom>
          <a:noFill/>
        </p:spPr>
        <p:txBody>
          <a:bodyPr wrap="square">
            <a:spAutoFit/>
          </a:bodyPr>
          <a:lstStyle/>
          <a:p>
            <a:r>
              <a:rPr lang="en-US" i="0" u="sng" dirty="0" smtClean="0">
                <a:solidFill>
                  <a:srgbClr val="FF0000"/>
                </a:solidFill>
                <a:latin typeface="Eras Bold ITC" pitchFamily="34" charset="0"/>
                <a:cs typeface="Arial"/>
              </a:rPr>
              <a:t>baptized</a:t>
            </a:r>
            <a:r>
              <a:rPr lang="en-US" i="0" u="sng" dirty="0" smtClean="0">
                <a:solidFill>
                  <a:srgbClr val="0066FF"/>
                </a:solidFill>
                <a:latin typeface="Eras Bold ITC" pitchFamily="34" charset="0"/>
                <a:cs typeface="Arial"/>
              </a:rPr>
              <a:t> </a:t>
            </a:r>
            <a:r>
              <a:rPr lang="en-US" u="sng" dirty="0" smtClean="0">
                <a:solidFill>
                  <a:srgbClr val="0000FF"/>
                </a:solidFill>
                <a:latin typeface="Eras Bold ITC" pitchFamily="34" charset="0"/>
                <a:cs typeface="Arial"/>
              </a:rPr>
              <a:t>into</a:t>
            </a:r>
            <a:r>
              <a:rPr lang="en-US" i="0" u="sng" dirty="0" smtClean="0">
                <a:solidFill>
                  <a:srgbClr val="FF0000"/>
                </a:solidFill>
                <a:latin typeface="Eras Bold ITC" pitchFamily="34" charset="0"/>
                <a:cs typeface="Arial"/>
              </a:rPr>
              <a:t> Christ Jesus</a:t>
            </a:r>
            <a:endParaRPr lang="en-US" sz="4000" b="1" dirty="0">
              <a:solidFill>
                <a:srgbClr val="000000"/>
              </a:solidFill>
              <a:cs typeface="Arial"/>
            </a:endParaRPr>
          </a:p>
        </p:txBody>
      </p:sp>
      <p:sp>
        <p:nvSpPr>
          <p:cNvPr id="23" name="Circular Arrow 22"/>
          <p:cNvSpPr/>
          <p:nvPr/>
        </p:nvSpPr>
        <p:spPr bwMode="auto">
          <a:xfrm rot="17426058" flipH="1">
            <a:off x="1870014" y="-46338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24" name="Rectangle 23"/>
          <p:cNvSpPr/>
          <p:nvPr/>
        </p:nvSpPr>
        <p:spPr>
          <a:xfrm rot="3261606">
            <a:off x="827583" y="2979953"/>
            <a:ext cx="3527068" cy="1477891"/>
          </a:xfrm>
          <a:prstGeom prst="rect">
            <a:avLst/>
          </a:prstGeom>
          <a:noFill/>
        </p:spPr>
        <p:txBody>
          <a:bodyPr wrap="square" lIns="91440" tIns="45720" rIns="91440" bIns="45720">
            <a:prstTxWarp prst="textArchDown">
              <a:avLst/>
            </a:prstTxWarp>
            <a:spAutoFit/>
          </a:bodyPr>
          <a:lstStyle/>
          <a:p>
            <a:pPr algn="ctr"/>
            <a:r>
              <a:rPr lang="en-US" b="1" i="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cs typeface="Arial"/>
              </a:rPr>
              <a:t>INTO CHRIST</a:t>
            </a:r>
            <a:endParaRPr lang="en-US" b="1" i="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cs typeface="Arial"/>
            </a:endParaRPr>
          </a:p>
        </p:txBody>
      </p:sp>
      <p:sp>
        <p:nvSpPr>
          <p:cNvPr id="27" name="Rectangle 26"/>
          <p:cNvSpPr/>
          <p:nvPr/>
        </p:nvSpPr>
        <p:spPr>
          <a:xfrm rot="18163553">
            <a:off x="4818194" y="3043220"/>
            <a:ext cx="3703892" cy="1477891"/>
          </a:xfrm>
          <a:prstGeom prst="rect">
            <a:avLst/>
          </a:prstGeom>
          <a:noFill/>
        </p:spPr>
        <p:txBody>
          <a:bodyPr wrap="square" lIns="91440" tIns="45720" rIns="91440" bIns="45720">
            <a:prstTxWarp prst="textArchDown">
              <a:avLst>
                <a:gd name="adj" fmla="val 21104917"/>
              </a:avLst>
            </a:prstTxWarp>
            <a:spAutoFit/>
          </a:bodyPr>
          <a:lstStyle/>
          <a:p>
            <a:pPr algn="ctr"/>
            <a:r>
              <a:rPr lang="en-US" b="1" i="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cs typeface="Arial"/>
              </a:rPr>
              <a:t>INTO HIS DEATH</a:t>
            </a:r>
            <a:endParaRPr lang="en-US" b="1" i="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cs typeface="Arial"/>
            </a:endParaRPr>
          </a:p>
        </p:txBody>
      </p:sp>
      <p:sp>
        <p:nvSpPr>
          <p:cNvPr id="29" name="Right Arrow 28"/>
          <p:cNvSpPr/>
          <p:nvPr/>
        </p:nvSpPr>
        <p:spPr bwMode="auto">
          <a:xfrm>
            <a:off x="3746089" y="1238855"/>
            <a:ext cx="2256503" cy="1061884"/>
          </a:xfrm>
          <a:prstGeom prst="rightArrow">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pPr algn="ctr"/>
            <a:endParaRPr lang="en-US" smtClean="0">
              <a:solidFill>
                <a:srgbClr val="000000"/>
              </a:solidFill>
              <a:cs typeface="Arial"/>
            </a:endParaRPr>
          </a:p>
        </p:txBody>
      </p:sp>
      <p:sp>
        <p:nvSpPr>
          <p:cNvPr id="21" name="Rectangle 20"/>
          <p:cNvSpPr/>
          <p:nvPr/>
        </p:nvSpPr>
        <p:spPr>
          <a:xfrm>
            <a:off x="3756244" y="1425789"/>
            <a:ext cx="2103460" cy="584775"/>
          </a:xfrm>
          <a:prstGeom prst="rect">
            <a:avLst/>
          </a:prstGeom>
        </p:spPr>
        <p:txBody>
          <a:bodyPr wrap="square">
            <a:spAutoFit/>
          </a:bodyPr>
          <a:lstStyle/>
          <a:p>
            <a:r>
              <a:rPr lang="en-US" b="1" i="0" dirty="0" smtClean="0">
                <a:solidFill>
                  <a:srgbClr val="FFFFFF"/>
                </a:solidFill>
                <a:cs typeface="Arial"/>
              </a:rPr>
              <a:t>have been</a:t>
            </a:r>
            <a:endParaRPr lang="en-US" b="1" i="0" dirty="0">
              <a:solidFill>
                <a:srgbClr val="FFFFFF"/>
              </a:solidFill>
              <a:cs typeface="Arial"/>
            </a:endParaRPr>
          </a:p>
        </p:txBody>
      </p:sp>
      <p:pic>
        <p:nvPicPr>
          <p:cNvPr id="1026" name="Picture 2"/>
          <p:cNvPicPr>
            <a:picLocks noChangeAspect="1" noChangeArrowheads="1"/>
          </p:cNvPicPr>
          <p:nvPr/>
        </p:nvPicPr>
        <p:blipFill>
          <a:blip r:embed="rId6" cstate="print"/>
          <a:srcRect/>
          <a:stretch>
            <a:fillRect/>
          </a:stretch>
        </p:blipFill>
        <p:spPr bwMode="auto">
          <a:xfrm>
            <a:off x="-374531" y="-270661"/>
            <a:ext cx="2049328" cy="2049328"/>
          </a:xfrm>
          <a:prstGeom prst="rect">
            <a:avLst/>
          </a:prstGeom>
          <a:noFill/>
          <a:ln w="9525">
            <a:noFill/>
            <a:miter lim="800000"/>
            <a:headEnd/>
            <a:tailEnd/>
          </a:ln>
          <a:effectLst/>
        </p:spPr>
      </p:pic>
      <p:pic>
        <p:nvPicPr>
          <p:cNvPr id="18" name="Picture 13" descr="guywhite"/>
          <p:cNvPicPr>
            <a:picLocks noChangeAspect="1" noChangeArrowheads="1"/>
          </p:cNvPicPr>
          <p:nvPr/>
        </p:nvPicPr>
        <p:blipFill>
          <a:blip r:embed="rId7" cstate="print"/>
          <a:srcRect/>
          <a:stretch>
            <a:fillRect/>
          </a:stretch>
        </p:blipFill>
        <p:spPr bwMode="auto">
          <a:xfrm>
            <a:off x="7530687" y="213102"/>
            <a:ext cx="770560" cy="1063782"/>
          </a:xfrm>
          <a:prstGeom prst="rect">
            <a:avLst/>
          </a:prstGeom>
          <a:noFill/>
          <a:ln w="9525">
            <a:noFill/>
            <a:miter lim="800000"/>
            <a:headEnd/>
            <a:tailEnd/>
          </a:ln>
        </p:spPr>
      </p:pic>
    </p:spTree>
    <p:extLst>
      <p:ext uri="{BB962C8B-B14F-4D97-AF65-F5344CB8AC3E}">
        <p14:creationId xmlns:p14="http://schemas.microsoft.com/office/powerpoint/2010/main" val="181447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25955"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125956"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sp>
        <p:nvSpPr>
          <p:cNvPr id="2334734" name="WordArt 14"/>
          <p:cNvSpPr>
            <a:spLocks noChangeArrowheads="1" noChangeShapeType="1" noTextEdit="1"/>
          </p:cNvSpPr>
          <p:nvPr/>
        </p:nvSpPr>
        <p:spPr bwMode="auto">
          <a:xfrm rot="-1938036">
            <a:off x="6837363" y="4595813"/>
            <a:ext cx="3382962" cy="4189412"/>
          </a:xfrm>
          <a:prstGeom prst="rect">
            <a:avLst/>
          </a:prstGeom>
        </p:spPr>
        <p:txBody>
          <a:bodyPr spcFirstLastPara="1" wrap="none" fromWordArt="1">
            <a:prstTxWarp prst="textArchUp">
              <a:avLst>
                <a:gd name="adj" fmla="val 13948204"/>
              </a:avLst>
            </a:prstTxWarp>
          </a:bodyPr>
          <a:lstStyle/>
          <a:p>
            <a:pPr algn="ctr"/>
            <a:r>
              <a:rPr lang="en-US" sz="3600" kern="10" smtClean="0">
                <a:ln w="9525">
                  <a:solidFill>
                    <a:srgbClr val="000000"/>
                  </a:solidFill>
                  <a:round/>
                  <a:headEnd/>
                  <a:tailEnd/>
                </a:ln>
                <a:solidFill>
                  <a:srgbClr val="FFFFFF"/>
                </a:solidFill>
                <a:latin typeface="Arial Black"/>
                <a:cs typeface="Arial"/>
              </a:rPr>
              <a:t>NEW BIRTH</a:t>
            </a:r>
            <a:endParaRPr lang="en-US" sz="3600" kern="10" dirty="0">
              <a:ln w="9525">
                <a:solidFill>
                  <a:srgbClr val="000000"/>
                </a:solidFill>
                <a:round/>
                <a:headEnd/>
                <a:tailEnd/>
              </a:ln>
              <a:solidFill>
                <a:srgbClr val="FFFFFF"/>
              </a:solidFill>
              <a:latin typeface="Arial Black"/>
              <a:cs typeface="Arial"/>
            </a:endParaRPr>
          </a:p>
        </p:txBody>
      </p:sp>
      <p:sp>
        <p:nvSpPr>
          <p:cNvPr id="2334735" name="WordArt 15"/>
          <p:cNvSpPr>
            <a:spLocks noChangeArrowheads="1" noChangeShapeType="1" noTextEdit="1"/>
          </p:cNvSpPr>
          <p:nvPr/>
        </p:nvSpPr>
        <p:spPr bwMode="auto">
          <a:xfrm rot="-1938036">
            <a:off x="7127875" y="4872038"/>
            <a:ext cx="3382963" cy="4554537"/>
          </a:xfrm>
          <a:prstGeom prst="rect">
            <a:avLst/>
          </a:prstGeom>
        </p:spPr>
        <p:txBody>
          <a:bodyPr spcFirstLastPara="1" wrap="none" fromWordArt="1">
            <a:prstTxWarp prst="textArchUp">
              <a:avLst>
                <a:gd name="adj" fmla="val 14085348"/>
              </a:avLst>
            </a:prstTxWarp>
          </a:bodyPr>
          <a:lstStyle/>
          <a:p>
            <a:pPr algn="ctr"/>
            <a:r>
              <a:rPr lang="en-US" sz="3600" kern="10" dirty="0">
                <a:ln w="9525">
                  <a:solidFill>
                    <a:srgbClr val="000000"/>
                  </a:solidFill>
                  <a:round/>
                  <a:headEnd/>
                  <a:tailEnd/>
                </a:ln>
                <a:solidFill>
                  <a:srgbClr val="FFFFFF"/>
                </a:solidFill>
                <a:latin typeface="Arial Black"/>
                <a:cs typeface="Arial"/>
              </a:rPr>
              <a:t>NEW </a:t>
            </a:r>
            <a:r>
              <a:rPr lang="en-US" sz="3600" kern="10" dirty="0" smtClean="0">
                <a:ln w="9525">
                  <a:solidFill>
                    <a:srgbClr val="000000"/>
                  </a:solidFill>
                  <a:round/>
                  <a:headEnd/>
                  <a:tailEnd/>
                </a:ln>
                <a:solidFill>
                  <a:srgbClr val="FFFFFF"/>
                </a:solidFill>
                <a:latin typeface="Arial Black"/>
                <a:cs typeface="Arial"/>
              </a:rPr>
              <a:t>CREATION</a:t>
            </a:r>
            <a:endParaRPr lang="en-US" sz="3600" kern="10" dirty="0">
              <a:ln w="9525">
                <a:solidFill>
                  <a:srgbClr val="000000"/>
                </a:solidFill>
                <a:round/>
                <a:headEnd/>
                <a:tailEnd/>
              </a:ln>
              <a:solidFill>
                <a:srgbClr val="FFFFFF"/>
              </a:solidFill>
              <a:latin typeface="Arial Black"/>
              <a:cs typeface="Arial"/>
            </a:endParaRPr>
          </a:p>
        </p:txBody>
      </p:sp>
      <p:sp>
        <p:nvSpPr>
          <p:cNvPr id="2334736" name="Text Box 16"/>
          <p:cNvSpPr txBox="1">
            <a:spLocks noChangeArrowheads="1"/>
          </p:cNvSpPr>
          <p:nvPr/>
        </p:nvSpPr>
        <p:spPr bwMode="auto">
          <a:xfrm>
            <a:off x="6980238" y="5378450"/>
            <a:ext cx="2309812" cy="830997"/>
          </a:xfrm>
          <a:prstGeom prst="rect">
            <a:avLst/>
          </a:prstGeom>
          <a:noFill/>
          <a:ln w="9525" algn="ctr">
            <a:noFill/>
            <a:miter lim="800000"/>
            <a:headEnd/>
            <a:tailEnd/>
          </a:ln>
        </p:spPr>
        <p:txBody>
          <a:bodyPr>
            <a:spAutoFit/>
          </a:bodyPr>
          <a:lstStyle/>
          <a:p>
            <a:pPr algn="ctr"/>
            <a:r>
              <a:rPr lang="en-US" sz="2400" i="0" dirty="0">
                <a:solidFill>
                  <a:srgbClr val="FFFF00"/>
                </a:solidFill>
                <a:effectLst>
                  <a:outerShdw blurRad="38100" dist="38100" dir="2700000" algn="tl">
                    <a:srgbClr val="000000">
                      <a:alpha val="43137"/>
                    </a:srgbClr>
                  </a:outerShdw>
                </a:effectLst>
                <a:latin typeface="Eras Bold ITC" pitchFamily="34" charset="0"/>
                <a:cs typeface="Arial"/>
              </a:rPr>
              <a:t>Jn. 3:5</a:t>
            </a:r>
          </a:p>
          <a:p>
            <a:pPr algn="ctr"/>
            <a:r>
              <a:rPr lang="en-US" sz="2400" i="0" dirty="0">
                <a:solidFill>
                  <a:srgbClr val="FFFF00"/>
                </a:solidFill>
                <a:effectLst>
                  <a:outerShdw blurRad="38100" dist="38100" dir="2700000" algn="tl">
                    <a:srgbClr val="000000">
                      <a:alpha val="43137"/>
                    </a:srgbClr>
                  </a:outerShdw>
                </a:effectLst>
                <a:latin typeface="Eras Bold ITC" pitchFamily="34" charset="0"/>
                <a:cs typeface="Arial"/>
              </a:rPr>
              <a:t>2 Cor. 5:17</a:t>
            </a:r>
          </a:p>
        </p:txBody>
      </p:sp>
      <p:pic>
        <p:nvPicPr>
          <p:cNvPr id="125964" name="Picture 1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69920" y="5123532"/>
            <a:ext cx="2086293" cy="1365533"/>
          </a:xfrm>
          <a:prstGeom prst="rect">
            <a:avLst/>
          </a:prstGeom>
          <a:noFill/>
          <a:ln w="12700">
            <a:solidFill>
              <a:schemeClr val="tx1"/>
            </a:solidFill>
            <a:miter lim="800000"/>
            <a:headEnd/>
            <a:tailEnd/>
          </a:ln>
        </p:spPr>
      </p:pic>
      <p:pic>
        <p:nvPicPr>
          <p:cNvPr id="2334733" name="Picture 13" descr="guywhite"/>
          <p:cNvPicPr>
            <a:picLocks noChangeAspect="1" noChangeArrowheads="1"/>
          </p:cNvPicPr>
          <p:nvPr/>
        </p:nvPicPr>
        <p:blipFill>
          <a:blip r:embed="rId6" cstate="print"/>
          <a:srcRect/>
          <a:stretch>
            <a:fillRect/>
          </a:stretch>
        </p:blipFill>
        <p:spPr bwMode="auto">
          <a:xfrm>
            <a:off x="7304762" y="213102"/>
            <a:ext cx="1255713" cy="1733550"/>
          </a:xfrm>
          <a:prstGeom prst="rect">
            <a:avLst/>
          </a:prstGeom>
          <a:noFill/>
          <a:ln w="9525">
            <a:noFill/>
            <a:miter lim="800000"/>
            <a:headEnd/>
            <a:tailEnd/>
          </a:ln>
        </p:spPr>
      </p:pic>
      <p:sp>
        <p:nvSpPr>
          <p:cNvPr id="125971" name="Oval 3"/>
          <p:cNvSpPr>
            <a:spLocks noChangeArrowheads="1"/>
          </p:cNvSpPr>
          <p:nvPr/>
        </p:nvSpPr>
        <p:spPr bwMode="auto">
          <a:xfrm>
            <a:off x="-651610"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125972" name="Picture 18"/>
          <p:cNvPicPr>
            <a:picLocks noChangeAspect="1" noChangeArrowheads="1"/>
          </p:cNvPicPr>
          <p:nvPr/>
        </p:nvPicPr>
        <p:blipFill>
          <a:blip r:embed="rId7" cstate="print"/>
          <a:srcRect/>
          <a:stretch>
            <a:fillRect/>
          </a:stretch>
        </p:blipFill>
        <p:spPr bwMode="auto">
          <a:xfrm>
            <a:off x="621566" y="179388"/>
            <a:ext cx="542925" cy="1573212"/>
          </a:xfrm>
          <a:prstGeom prst="rect">
            <a:avLst/>
          </a:prstGeom>
          <a:noFill/>
          <a:ln w="9525" algn="ctr">
            <a:noFill/>
            <a:miter lim="800000"/>
            <a:headEnd/>
            <a:tailEnd/>
          </a:ln>
        </p:spPr>
      </p:pic>
      <p:sp>
        <p:nvSpPr>
          <p:cNvPr id="2334730" name="Text Box 10"/>
          <p:cNvSpPr txBox="1">
            <a:spLocks noChangeArrowheads="1"/>
          </p:cNvSpPr>
          <p:nvPr/>
        </p:nvSpPr>
        <p:spPr bwMode="auto">
          <a:xfrm>
            <a:off x="1917915" y="96619"/>
            <a:ext cx="5226803" cy="3108543"/>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tabLst>
                <a:tab pos="1255713" algn="l"/>
              </a:tabLst>
            </a:pPr>
            <a:r>
              <a:rPr lang="en-US" sz="2400" b="1" i="0" dirty="0" smtClean="0">
                <a:solidFill>
                  <a:srgbClr val="008000"/>
                </a:solidFill>
                <a:latin typeface="Eras Demi ITC"/>
                <a:cs typeface="Arial"/>
              </a:rPr>
              <a:t>v4</a:t>
            </a:r>
            <a:r>
              <a:rPr lang="en-US" sz="2400" i="0" dirty="0" smtClean="0">
                <a:solidFill>
                  <a:srgbClr val="008000"/>
                </a:solidFill>
                <a:latin typeface="Eras Demi ITC"/>
                <a:cs typeface="Arial"/>
              </a:rPr>
              <a:t> </a:t>
            </a:r>
            <a:r>
              <a:rPr lang="en-US" sz="2800" b="1" i="0" dirty="0" smtClean="0">
                <a:solidFill>
                  <a:srgbClr val="000000"/>
                </a:solidFill>
                <a:latin typeface="Eras Demi ITC"/>
                <a:cs typeface="Arial"/>
              </a:rPr>
              <a:t>Therefore we have been</a:t>
            </a:r>
            <a:r>
              <a:rPr lang="en-US" sz="2800" b="1" i="0" dirty="0" smtClean="0">
                <a:solidFill>
                  <a:srgbClr val="FFFF66"/>
                </a:solidFill>
                <a:latin typeface="Eras Demi ITC"/>
                <a:cs typeface="Arial"/>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cs typeface="Arial"/>
              </a:rPr>
              <a:t>buried</a:t>
            </a:r>
            <a:r>
              <a:rPr lang="en-US" sz="2800" i="0" dirty="0" smtClean="0">
                <a:solidFill>
                  <a:srgbClr val="FF0000"/>
                </a:solidFill>
                <a:effectLst>
                  <a:outerShdw blurRad="38100" dist="38100" dir="2700000" algn="tl">
                    <a:srgbClr val="000000">
                      <a:alpha val="43137"/>
                    </a:srgbClr>
                  </a:outerShdw>
                </a:effectLst>
                <a:latin typeface="Eras Bold ITC" pitchFamily="34" charset="0"/>
                <a:cs typeface="Arial"/>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cs typeface="Arial"/>
              </a:rPr>
              <a:t>with</a:t>
            </a:r>
            <a:r>
              <a:rPr lang="en-US" sz="2800" i="0" dirty="0" smtClean="0">
                <a:solidFill>
                  <a:srgbClr val="FF0000"/>
                </a:solidFill>
                <a:effectLst>
                  <a:outerShdw blurRad="38100" dist="38100" dir="2700000" algn="tl">
                    <a:srgbClr val="000000">
                      <a:alpha val="43137"/>
                    </a:srgbClr>
                  </a:outerShdw>
                </a:effectLst>
                <a:latin typeface="Eras Bold ITC" pitchFamily="34" charset="0"/>
                <a:cs typeface="Arial"/>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cs typeface="Arial"/>
              </a:rPr>
              <a:t>Him </a:t>
            </a:r>
            <a:r>
              <a:rPr lang="en-US" sz="2800" u="sng" dirty="0" smtClean="0">
                <a:solidFill>
                  <a:srgbClr val="0000FF"/>
                </a:solidFill>
                <a:effectLst>
                  <a:outerShdw blurRad="38100" dist="38100" dir="2700000" algn="tl">
                    <a:srgbClr val="000000">
                      <a:alpha val="43137"/>
                    </a:srgbClr>
                  </a:outerShdw>
                </a:effectLst>
                <a:latin typeface="Eras Bold ITC" pitchFamily="34" charset="0"/>
                <a:cs typeface="Arial"/>
              </a:rPr>
              <a:t>through</a:t>
            </a:r>
            <a:r>
              <a:rPr lang="en-US" sz="2800" i="0" u="sng" dirty="0" smtClean="0">
                <a:solidFill>
                  <a:srgbClr val="FF0000"/>
                </a:solidFill>
                <a:effectLst>
                  <a:outerShdw blurRad="38100" dist="38100" dir="2700000" algn="tl">
                    <a:srgbClr val="000000">
                      <a:alpha val="43137"/>
                    </a:srgbClr>
                  </a:outerShdw>
                </a:effectLst>
                <a:latin typeface="Eras Bold ITC" pitchFamily="34" charset="0"/>
                <a:cs typeface="Arial"/>
              </a:rPr>
              <a:t> baptism</a:t>
            </a:r>
            <a:r>
              <a:rPr lang="en-US" sz="2800" i="0" dirty="0" smtClean="0">
                <a:solidFill>
                  <a:srgbClr val="FFFFFF"/>
                </a:solidFill>
                <a:effectLst>
                  <a:outerShdw blurRad="38100" dist="38100" dir="2700000" algn="tl">
                    <a:srgbClr val="000000">
                      <a:alpha val="43137"/>
                    </a:srgbClr>
                  </a:outerShdw>
                </a:effectLst>
                <a:latin typeface="Eras Bold ITC" pitchFamily="34" charset="0"/>
                <a:cs typeface="Arial"/>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cs typeface="Arial"/>
              </a:rPr>
              <a:t>into</a:t>
            </a:r>
            <a:r>
              <a:rPr lang="en-US" sz="2800" i="0" dirty="0" smtClean="0">
                <a:solidFill>
                  <a:srgbClr val="0066FF"/>
                </a:solidFill>
                <a:effectLst>
                  <a:outerShdw blurRad="38100" dist="38100" dir="2700000" algn="tl">
                    <a:srgbClr val="000000">
                      <a:alpha val="43137"/>
                    </a:srgbClr>
                  </a:outerShdw>
                </a:effectLst>
                <a:latin typeface="Eras Bold ITC" pitchFamily="34" charset="0"/>
                <a:cs typeface="Arial"/>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cs typeface="Arial"/>
              </a:rPr>
              <a:t>death</a:t>
            </a:r>
            <a:r>
              <a:rPr lang="en-US" sz="2800" b="1" i="0" dirty="0" smtClean="0">
                <a:solidFill>
                  <a:srgbClr val="000000"/>
                </a:solidFill>
                <a:latin typeface="Eras Demi ITC"/>
                <a:cs typeface="Arial"/>
              </a:rPr>
              <a:t>, </a:t>
            </a:r>
            <a:r>
              <a:rPr lang="en-US" sz="2800" b="1" i="0" dirty="0" smtClean="0">
                <a:solidFill>
                  <a:srgbClr val="000000"/>
                </a:solidFill>
                <a:latin typeface="Eras Medium ITC"/>
                <a:cs typeface="Arial"/>
              </a:rPr>
              <a:t>in </a:t>
            </a:r>
            <a:r>
              <a:rPr lang="en-US" sz="2800" b="1" i="0" dirty="0">
                <a:solidFill>
                  <a:srgbClr val="000000"/>
                </a:solidFill>
                <a:latin typeface="Eras Medium ITC"/>
                <a:cs typeface="Arial"/>
              </a:rPr>
              <a:t>order that as </a:t>
            </a:r>
            <a:r>
              <a:rPr lang="en-US" sz="2800" b="1" i="0" dirty="0" smtClean="0">
                <a:solidFill>
                  <a:srgbClr val="000000"/>
                </a:solidFill>
                <a:latin typeface="Eras Medium ITC"/>
                <a:cs typeface="Arial"/>
              </a:rPr>
              <a:t>Christ </a:t>
            </a:r>
            <a:r>
              <a:rPr lang="en-US" sz="2800" b="1" i="0" dirty="0">
                <a:solidFill>
                  <a:srgbClr val="000000"/>
                </a:solidFill>
                <a:latin typeface="Eras Medium ITC"/>
                <a:cs typeface="Arial"/>
              </a:rPr>
              <a:t>was raised from the dead </a:t>
            </a:r>
            <a:r>
              <a:rPr lang="en-US" sz="2800" b="1" i="0" dirty="0" smtClean="0">
                <a:solidFill>
                  <a:srgbClr val="000000"/>
                </a:solidFill>
                <a:latin typeface="Eras Medium ITC"/>
                <a:cs typeface="Arial"/>
              </a:rPr>
              <a:t>through </a:t>
            </a:r>
            <a:r>
              <a:rPr lang="en-US" sz="2800" b="1" i="0" dirty="0">
                <a:solidFill>
                  <a:srgbClr val="000000"/>
                </a:solidFill>
                <a:latin typeface="Eras Medium ITC"/>
                <a:cs typeface="Arial"/>
              </a:rPr>
              <a:t>the glory of the Father, </a:t>
            </a:r>
            <a:r>
              <a:rPr lang="en-US" sz="2800" b="1" i="0" dirty="0" smtClean="0">
                <a:solidFill>
                  <a:srgbClr val="000000"/>
                </a:solidFill>
                <a:latin typeface="Eras Medium ITC"/>
                <a:cs typeface="Arial"/>
              </a:rPr>
              <a:t>so</a:t>
            </a:r>
            <a:r>
              <a:rPr lang="en-US" sz="2800" b="1" dirty="0" smtClean="0">
                <a:solidFill>
                  <a:srgbClr val="000000"/>
                </a:solidFill>
                <a:latin typeface="Eras Medium ITC"/>
                <a:cs typeface="Arial"/>
              </a:rPr>
              <a:t> </a:t>
            </a:r>
            <a:r>
              <a:rPr lang="en-US" sz="2800" b="1" u="sng" dirty="0">
                <a:solidFill>
                  <a:srgbClr val="000000"/>
                </a:solidFill>
                <a:latin typeface="Eras Medium ITC"/>
                <a:cs typeface="Arial"/>
              </a:rPr>
              <a:t>we too</a:t>
            </a:r>
            <a:r>
              <a:rPr lang="en-US" sz="2800" b="1" i="0" dirty="0">
                <a:solidFill>
                  <a:srgbClr val="000000"/>
                </a:solidFill>
                <a:latin typeface="Eras Medium ITC"/>
                <a:cs typeface="Arial"/>
              </a:rPr>
              <a:t> might walk in </a:t>
            </a:r>
            <a:r>
              <a:rPr lang="en-US" sz="2800" i="0" u="sng" dirty="0" smtClean="0">
                <a:solidFill>
                  <a:srgbClr val="FF0000"/>
                </a:solidFill>
                <a:effectLst>
                  <a:outerShdw blurRad="38100" dist="38100" dir="2700000" algn="tl">
                    <a:srgbClr val="000000">
                      <a:alpha val="43137"/>
                    </a:srgbClr>
                  </a:outerShdw>
                </a:effectLst>
                <a:latin typeface="Eras Bold ITC" pitchFamily="34" charset="0"/>
                <a:cs typeface="Arial"/>
              </a:rPr>
              <a:t>newness</a:t>
            </a:r>
            <a:r>
              <a:rPr lang="en-US" sz="2800" i="0" u="sng" dirty="0" smtClean="0">
                <a:solidFill>
                  <a:srgbClr val="0066FF"/>
                </a:solidFill>
                <a:effectLst>
                  <a:outerShdw blurRad="38100" dist="38100" dir="2700000" algn="tl">
                    <a:srgbClr val="000000">
                      <a:alpha val="43137"/>
                    </a:srgbClr>
                  </a:outerShdw>
                </a:effectLst>
                <a:latin typeface="Eras Bold ITC" pitchFamily="34" charset="0"/>
                <a:cs typeface="Arial"/>
              </a:rPr>
              <a:t> </a:t>
            </a:r>
            <a:r>
              <a:rPr lang="en-US" sz="2800" i="0" u="sng" dirty="0">
                <a:solidFill>
                  <a:srgbClr val="0000FF"/>
                </a:solidFill>
                <a:effectLst>
                  <a:outerShdw blurRad="38100" dist="38100" dir="2700000" algn="tl">
                    <a:srgbClr val="000000">
                      <a:alpha val="43137"/>
                    </a:srgbClr>
                  </a:outerShdw>
                </a:effectLst>
                <a:latin typeface="Eras Bold ITC" pitchFamily="34" charset="0"/>
                <a:cs typeface="Arial"/>
              </a:rPr>
              <a:t>of life</a:t>
            </a:r>
            <a:r>
              <a:rPr lang="en-US" sz="2800" i="0" dirty="0">
                <a:solidFill>
                  <a:srgbClr val="FFFFFF"/>
                </a:solidFill>
                <a:effectLst>
                  <a:outerShdw blurRad="38100" dist="38100" dir="2700000" algn="tl">
                    <a:srgbClr val="000000">
                      <a:alpha val="43137"/>
                    </a:srgbClr>
                  </a:outerShdw>
                </a:effectLst>
                <a:latin typeface="Eras Bold ITC" pitchFamily="34" charset="0"/>
                <a:cs typeface="Arial"/>
              </a:rPr>
              <a:t>.</a:t>
            </a:r>
            <a:endParaRPr lang="en-US" sz="2400" i="0" dirty="0">
              <a:solidFill>
                <a:srgbClr val="FFFFFF"/>
              </a:solidFill>
              <a:effectLst>
                <a:outerShdw blurRad="38100" dist="38100" dir="2700000" algn="tl">
                  <a:srgbClr val="000000">
                    <a:alpha val="43137"/>
                  </a:srgbClr>
                </a:outerShdw>
              </a:effectLst>
              <a:latin typeface="Eras Bold ITC" pitchFamily="34" charset="0"/>
              <a:cs typeface="Arial"/>
            </a:endParaRPr>
          </a:p>
        </p:txBody>
      </p:sp>
      <p:sp>
        <p:nvSpPr>
          <p:cNvPr id="17" name="Circular Arrow 16"/>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233474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18" name="Circular Arrow 17"/>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19"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Tree>
    <p:extLst>
      <p:ext uri="{BB962C8B-B14F-4D97-AF65-F5344CB8AC3E}">
        <p14:creationId xmlns:p14="http://schemas.microsoft.com/office/powerpoint/2010/main" val="13536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6778" name="Text Box 10"/>
          <p:cNvSpPr txBox="1">
            <a:spLocks noChangeArrowheads="1"/>
          </p:cNvSpPr>
          <p:nvPr/>
        </p:nvSpPr>
        <p:spPr bwMode="auto">
          <a:xfrm>
            <a:off x="1439863" y="98425"/>
            <a:ext cx="6280150" cy="240065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000" b="1" i="0" dirty="0">
                <a:solidFill>
                  <a:srgbClr val="008000"/>
                </a:solidFill>
                <a:latin typeface="Arial"/>
                <a:cs typeface="Arial"/>
              </a:rPr>
              <a:t>5</a:t>
            </a:r>
            <a:r>
              <a:rPr lang="en-US" sz="3000" i="0" dirty="0">
                <a:solidFill>
                  <a:srgbClr val="000000"/>
                </a:solidFill>
                <a:latin typeface="Arial"/>
                <a:cs typeface="Arial"/>
              </a:rPr>
              <a:t> </a:t>
            </a:r>
            <a:r>
              <a:rPr lang="en-US" sz="3000" b="1" i="0" dirty="0">
                <a:solidFill>
                  <a:srgbClr val="000000"/>
                </a:solidFill>
                <a:latin typeface="Arial"/>
                <a:cs typeface="Arial"/>
              </a:rPr>
              <a:t>For if we have become </a:t>
            </a:r>
          </a:p>
          <a:p>
            <a:pPr algn="ctr"/>
            <a:r>
              <a:rPr lang="en-US" sz="3000" i="0" u="sng" dirty="0">
                <a:solidFill>
                  <a:srgbClr val="FF0000"/>
                </a:solidFill>
                <a:latin typeface="Arial"/>
                <a:cs typeface="Arial"/>
              </a:rPr>
              <a:t>united </a:t>
            </a:r>
            <a:r>
              <a:rPr lang="en-US" sz="3000" u="sng" dirty="0">
                <a:solidFill>
                  <a:srgbClr val="0000FF"/>
                </a:solidFill>
                <a:latin typeface="Arial"/>
                <a:cs typeface="Arial"/>
              </a:rPr>
              <a:t>with</a:t>
            </a:r>
            <a:r>
              <a:rPr lang="en-US" sz="3000" i="0" u="sng" dirty="0">
                <a:solidFill>
                  <a:srgbClr val="FF0000"/>
                </a:solidFill>
                <a:latin typeface="Arial"/>
                <a:cs typeface="Arial"/>
              </a:rPr>
              <a:t> Him </a:t>
            </a:r>
          </a:p>
          <a:p>
            <a:pPr algn="ctr"/>
            <a:r>
              <a:rPr lang="en-US" sz="3000" i="0" u="sng" dirty="0">
                <a:solidFill>
                  <a:srgbClr val="FF0000"/>
                </a:solidFill>
                <a:latin typeface="Arial"/>
                <a:cs typeface="Arial"/>
              </a:rPr>
              <a:t>in the likeness of </a:t>
            </a:r>
            <a:r>
              <a:rPr lang="en-US" sz="3000" i="0" u="sng" dirty="0">
                <a:solidFill>
                  <a:srgbClr val="0000FF"/>
                </a:solidFill>
                <a:latin typeface="Arial"/>
                <a:cs typeface="Arial"/>
              </a:rPr>
              <a:t>His death</a:t>
            </a:r>
            <a:r>
              <a:rPr lang="en-US" sz="3000" b="1" i="0" dirty="0">
                <a:solidFill>
                  <a:srgbClr val="FF0000"/>
                </a:solidFill>
                <a:latin typeface="Arial"/>
                <a:cs typeface="Arial"/>
              </a:rPr>
              <a:t>,</a:t>
            </a:r>
            <a:r>
              <a:rPr lang="en-US" sz="3000" b="1" i="0" dirty="0">
                <a:solidFill>
                  <a:srgbClr val="FFFF66"/>
                </a:solidFill>
                <a:latin typeface="Arial"/>
                <a:cs typeface="Arial"/>
              </a:rPr>
              <a:t> </a:t>
            </a:r>
            <a:r>
              <a:rPr lang="en-US" sz="3000" b="1" i="0" dirty="0">
                <a:solidFill>
                  <a:srgbClr val="000000"/>
                </a:solidFill>
                <a:latin typeface="Arial"/>
                <a:cs typeface="Arial"/>
              </a:rPr>
              <a:t>certainly we shall be also in  the likeness of His resurrection,</a:t>
            </a:r>
          </a:p>
        </p:txBody>
      </p:sp>
      <p:pic>
        <p:nvPicPr>
          <p:cNvPr id="126980"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3677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pic>
        <p:nvPicPr>
          <p:cNvPr id="126988"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360488" y="5380038"/>
            <a:ext cx="1525587"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cs typeface="Arial"/>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cs typeface="Arial"/>
              </a:rPr>
              <a:t>INTO DEATH</a:t>
            </a:r>
          </a:p>
        </p:txBody>
      </p:sp>
      <p:sp>
        <p:nvSpPr>
          <p:cNvPr id="126979"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126987"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12698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2" name="Group 14"/>
          <p:cNvGrpSpPr>
            <a:grpSpLocks/>
          </p:cNvGrpSpPr>
          <p:nvPr/>
        </p:nvGrpSpPr>
        <p:grpSpPr bwMode="auto">
          <a:xfrm>
            <a:off x="5329997" y="5124934"/>
            <a:ext cx="985838" cy="1520825"/>
            <a:chOff x="816" y="1440"/>
            <a:chExt cx="1772" cy="2732"/>
          </a:xfrm>
        </p:grpSpPr>
        <p:grpSp>
          <p:nvGrpSpPr>
            <p:cNvPr id="63" name="Group 15"/>
            <p:cNvGrpSpPr>
              <a:grpSpLocks/>
            </p:cNvGrpSpPr>
            <p:nvPr/>
          </p:nvGrpSpPr>
          <p:grpSpPr bwMode="auto">
            <a:xfrm>
              <a:off x="816" y="1440"/>
              <a:ext cx="1772" cy="2732"/>
              <a:chOff x="3216" y="720"/>
              <a:chExt cx="1772" cy="2732"/>
            </a:xfrm>
          </p:grpSpPr>
          <p:sp>
            <p:nvSpPr>
              <p:cNvPr id="98"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99"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0"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1"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2"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3"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4"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5"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64" name="Group 24"/>
            <p:cNvGrpSpPr>
              <a:grpSpLocks/>
            </p:cNvGrpSpPr>
            <p:nvPr/>
          </p:nvGrpSpPr>
          <p:grpSpPr bwMode="auto">
            <a:xfrm>
              <a:off x="960" y="1680"/>
              <a:ext cx="1393" cy="1775"/>
              <a:chOff x="912" y="672"/>
              <a:chExt cx="3128" cy="3475"/>
            </a:xfrm>
          </p:grpSpPr>
          <p:grpSp>
            <p:nvGrpSpPr>
              <p:cNvPr id="65" name="Group 25"/>
              <p:cNvGrpSpPr>
                <a:grpSpLocks/>
              </p:cNvGrpSpPr>
              <p:nvPr/>
            </p:nvGrpSpPr>
            <p:grpSpPr bwMode="auto">
              <a:xfrm>
                <a:off x="2214" y="1042"/>
                <a:ext cx="626" cy="1186"/>
                <a:chOff x="2218" y="1066"/>
                <a:chExt cx="626" cy="1186"/>
              </a:xfrm>
            </p:grpSpPr>
            <p:sp>
              <p:nvSpPr>
                <p:cNvPr id="92"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3"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94" name="Group 28"/>
                <p:cNvGrpSpPr>
                  <a:grpSpLocks/>
                </p:cNvGrpSpPr>
                <p:nvPr/>
              </p:nvGrpSpPr>
              <p:grpSpPr bwMode="auto">
                <a:xfrm>
                  <a:off x="2364" y="1066"/>
                  <a:ext cx="240" cy="251"/>
                  <a:chOff x="2364" y="1066"/>
                  <a:chExt cx="240" cy="251"/>
                </a:xfrm>
              </p:grpSpPr>
              <p:sp>
                <p:nvSpPr>
                  <p:cNvPr id="95"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96"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7"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66" name="Group 32"/>
              <p:cNvGrpSpPr>
                <a:grpSpLocks/>
              </p:cNvGrpSpPr>
              <p:nvPr/>
            </p:nvGrpSpPr>
            <p:grpSpPr bwMode="auto">
              <a:xfrm>
                <a:off x="2256" y="672"/>
                <a:ext cx="436" cy="647"/>
                <a:chOff x="4512" y="480"/>
                <a:chExt cx="436" cy="647"/>
              </a:xfrm>
            </p:grpSpPr>
            <p:sp>
              <p:nvSpPr>
                <p:cNvPr id="86"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87" name="Group 34"/>
                <p:cNvGrpSpPr>
                  <a:grpSpLocks/>
                </p:cNvGrpSpPr>
                <p:nvPr/>
              </p:nvGrpSpPr>
              <p:grpSpPr bwMode="auto">
                <a:xfrm>
                  <a:off x="4512" y="561"/>
                  <a:ext cx="67" cy="288"/>
                  <a:chOff x="2265" y="619"/>
                  <a:chExt cx="67" cy="288"/>
                </a:xfrm>
              </p:grpSpPr>
              <p:sp>
                <p:nvSpPr>
                  <p:cNvPr id="90"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1"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88"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67"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68"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69" name="Group 41"/>
              <p:cNvGrpSpPr>
                <a:grpSpLocks/>
              </p:cNvGrpSpPr>
              <p:nvPr/>
            </p:nvGrpSpPr>
            <p:grpSpPr bwMode="auto">
              <a:xfrm>
                <a:off x="2544" y="1056"/>
                <a:ext cx="1496" cy="1549"/>
                <a:chOff x="3696" y="1008"/>
                <a:chExt cx="1496" cy="1549"/>
              </a:xfrm>
            </p:grpSpPr>
            <p:sp>
              <p:nvSpPr>
                <p:cNvPr id="79"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0"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1" name="Group 44"/>
                <p:cNvGrpSpPr>
                  <a:grpSpLocks/>
                </p:cNvGrpSpPr>
                <p:nvPr/>
              </p:nvGrpSpPr>
              <p:grpSpPr bwMode="auto">
                <a:xfrm rot="5400000" flipV="1">
                  <a:off x="4912" y="1040"/>
                  <a:ext cx="263" cy="296"/>
                  <a:chOff x="2795" y="2300"/>
                  <a:chExt cx="263" cy="296"/>
                </a:xfrm>
              </p:grpSpPr>
              <p:sp>
                <p:nvSpPr>
                  <p:cNvPr id="84"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5"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2"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3"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0" name="Group 49"/>
              <p:cNvGrpSpPr>
                <a:grpSpLocks/>
              </p:cNvGrpSpPr>
              <p:nvPr/>
            </p:nvGrpSpPr>
            <p:grpSpPr bwMode="auto">
              <a:xfrm flipH="1">
                <a:off x="912" y="1104"/>
                <a:ext cx="1496" cy="1549"/>
                <a:chOff x="3696" y="1008"/>
                <a:chExt cx="1496" cy="1549"/>
              </a:xfrm>
            </p:grpSpPr>
            <p:sp>
              <p:nvSpPr>
                <p:cNvPr id="72"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3"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74" name="Group 52"/>
                <p:cNvGrpSpPr>
                  <a:grpSpLocks/>
                </p:cNvGrpSpPr>
                <p:nvPr/>
              </p:nvGrpSpPr>
              <p:grpSpPr bwMode="auto">
                <a:xfrm rot="5400000" flipV="1">
                  <a:off x="4912" y="1040"/>
                  <a:ext cx="263" cy="296"/>
                  <a:chOff x="2795" y="2300"/>
                  <a:chExt cx="263" cy="296"/>
                </a:xfrm>
              </p:grpSpPr>
              <p:sp>
                <p:nvSpPr>
                  <p:cNvPr id="77"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78"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75"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6"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1"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16186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36778"/>
                                        </p:tgtEl>
                                        <p:attrNameLst>
                                          <p:attrName>style.visibility</p:attrName>
                                        </p:attrNameLst>
                                      </p:cBhvr>
                                      <p:to>
                                        <p:strVal val="visible"/>
                                      </p:to>
                                    </p:set>
                                    <p:anim calcmode="lin" valueType="num">
                                      <p:cBhvr additive="base">
                                        <p:cTn id="7" dur="1000" fill="hold"/>
                                        <p:tgtEl>
                                          <p:spTgt spid="2336778"/>
                                        </p:tgtEl>
                                        <p:attrNameLst>
                                          <p:attrName>ppt_x</p:attrName>
                                        </p:attrNameLst>
                                      </p:cBhvr>
                                      <p:tavLst>
                                        <p:tav tm="0">
                                          <p:val>
                                            <p:strVal val="#ppt_x"/>
                                          </p:val>
                                        </p:tav>
                                        <p:tav tm="100000">
                                          <p:val>
                                            <p:strVal val="#ppt_x"/>
                                          </p:val>
                                        </p:tav>
                                      </p:tavLst>
                                    </p:anim>
                                    <p:anim calcmode="lin" valueType="num">
                                      <p:cBhvr additive="base">
                                        <p:cTn id="8" dur="1000" fill="hold"/>
                                        <p:tgtEl>
                                          <p:spTgt spid="23367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336775">
                                            <p:bg/>
                                          </p:spTgt>
                                        </p:tgtEl>
                                        <p:attrNameLst>
                                          <p:attrName>style.visibility</p:attrName>
                                        </p:attrNameLst>
                                      </p:cBhvr>
                                      <p:to>
                                        <p:strVal val="visible"/>
                                      </p:to>
                                    </p:set>
                                    <p:animEffect transition="in" filter="wedge">
                                      <p:cBhvr>
                                        <p:cTn id="13" dur="2000"/>
                                        <p:tgtEl>
                                          <p:spTgt spid="2336775">
                                            <p:bg/>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36775">
                                            <p:txEl>
                                              <p:pRg st="0" end="0"/>
                                            </p:txEl>
                                          </p:spTgt>
                                        </p:tgtEl>
                                        <p:attrNameLst>
                                          <p:attrName>style.visibility</p:attrName>
                                        </p:attrNameLst>
                                      </p:cBhvr>
                                      <p:to>
                                        <p:strVal val="visible"/>
                                      </p:to>
                                    </p:set>
                                    <p:animEffect transition="in" filter="wedge">
                                      <p:cBhvr>
                                        <p:cTn id="16" dur="2000"/>
                                        <p:tgtEl>
                                          <p:spTgt spid="2336775">
                                            <p:txEl>
                                              <p:pRg st="0" end="0"/>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336775">
                                            <p:txEl>
                                              <p:pRg st="1" end="1"/>
                                            </p:txEl>
                                          </p:spTgt>
                                        </p:tgtEl>
                                        <p:attrNameLst>
                                          <p:attrName>style.visibility</p:attrName>
                                        </p:attrNameLst>
                                      </p:cBhvr>
                                      <p:to>
                                        <p:strVal val="visible"/>
                                      </p:to>
                                    </p:set>
                                    <p:animEffect transition="in" filter="wedge">
                                      <p:cBhvr>
                                        <p:cTn id="19" dur="2000"/>
                                        <p:tgtEl>
                                          <p:spTgt spid="23367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78" grpId="0" animBg="1"/>
      <p:bldP spid="2336775" grpId="0" build="allAtOnce"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8826" name="Text Box 10"/>
          <p:cNvSpPr txBox="1">
            <a:spLocks noChangeArrowheads="1"/>
          </p:cNvSpPr>
          <p:nvPr/>
        </p:nvSpPr>
        <p:spPr bwMode="auto">
          <a:xfrm>
            <a:off x="1328738" y="19050"/>
            <a:ext cx="6280150" cy="2862322"/>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3000" b="1" i="0" dirty="0">
                <a:solidFill>
                  <a:srgbClr val="008000"/>
                </a:solidFill>
                <a:latin typeface="Arial"/>
                <a:cs typeface="Arial"/>
              </a:rPr>
              <a:t>6</a:t>
            </a:r>
            <a:r>
              <a:rPr lang="en-US" sz="3000" b="1" i="0" dirty="0">
                <a:solidFill>
                  <a:srgbClr val="000000"/>
                </a:solidFill>
                <a:latin typeface="Arial"/>
                <a:cs typeface="Arial"/>
              </a:rPr>
              <a:t> knowing this, that our</a:t>
            </a:r>
            <a:r>
              <a:rPr lang="en-US" sz="3000" b="1" i="0" dirty="0">
                <a:solidFill>
                  <a:srgbClr val="FFFF66"/>
                </a:solidFill>
                <a:latin typeface="Arial"/>
                <a:cs typeface="Arial"/>
              </a:rPr>
              <a:t> </a:t>
            </a:r>
          </a:p>
          <a:p>
            <a:pPr algn="ctr"/>
            <a:r>
              <a:rPr lang="en-US" sz="3000" b="1" i="0" u="sng" dirty="0">
                <a:solidFill>
                  <a:srgbClr val="FF0000"/>
                </a:solidFill>
                <a:latin typeface="Arial"/>
                <a:cs typeface="Arial"/>
              </a:rPr>
              <a:t>old self was crucified </a:t>
            </a:r>
            <a:r>
              <a:rPr lang="en-US" sz="3000" b="1" u="sng" dirty="0">
                <a:solidFill>
                  <a:srgbClr val="0000FF"/>
                </a:solidFill>
                <a:latin typeface="Arial"/>
                <a:cs typeface="Arial"/>
              </a:rPr>
              <a:t>with</a:t>
            </a:r>
            <a:r>
              <a:rPr lang="en-US" sz="3000" b="1" i="0" u="sng" dirty="0">
                <a:solidFill>
                  <a:srgbClr val="FF0000"/>
                </a:solidFill>
                <a:latin typeface="Arial"/>
                <a:cs typeface="Arial"/>
              </a:rPr>
              <a:t> Him</a:t>
            </a:r>
            <a:r>
              <a:rPr lang="en-US" sz="3000" b="1" i="0" dirty="0">
                <a:solidFill>
                  <a:srgbClr val="000000"/>
                </a:solidFill>
                <a:latin typeface="Arial"/>
                <a:cs typeface="Arial"/>
              </a:rPr>
              <a:t>, that</a:t>
            </a:r>
            <a:r>
              <a:rPr lang="en-US" sz="3000" b="1" i="0" u="sng" dirty="0">
                <a:solidFill>
                  <a:srgbClr val="FFFF66"/>
                </a:solidFill>
                <a:latin typeface="Arial"/>
                <a:cs typeface="Arial"/>
              </a:rPr>
              <a:t> </a:t>
            </a:r>
            <a:r>
              <a:rPr lang="en-US" sz="3000" b="1" i="0" u="sng" dirty="0">
                <a:solidFill>
                  <a:srgbClr val="FF0000"/>
                </a:solidFill>
                <a:latin typeface="Arial"/>
                <a:cs typeface="Arial"/>
              </a:rPr>
              <a:t>our </a:t>
            </a:r>
            <a:r>
              <a:rPr lang="en-US" sz="3000" b="1" u="sng" dirty="0">
                <a:solidFill>
                  <a:srgbClr val="FF0000"/>
                </a:solidFill>
                <a:latin typeface="Arial"/>
                <a:cs typeface="Arial"/>
              </a:rPr>
              <a:t>body of sin</a:t>
            </a:r>
            <a:r>
              <a:rPr lang="en-US" sz="3000" b="1" i="0" u="sng" dirty="0">
                <a:solidFill>
                  <a:srgbClr val="FF0000"/>
                </a:solidFill>
                <a:latin typeface="Arial"/>
                <a:cs typeface="Arial"/>
              </a:rPr>
              <a:t> </a:t>
            </a:r>
          </a:p>
          <a:p>
            <a:pPr algn="ctr"/>
            <a:r>
              <a:rPr lang="en-US" sz="3000" b="1" i="0" u="sng" dirty="0">
                <a:solidFill>
                  <a:srgbClr val="FF0000"/>
                </a:solidFill>
                <a:latin typeface="Arial"/>
                <a:cs typeface="Arial"/>
              </a:rPr>
              <a:t>might be </a:t>
            </a:r>
            <a:r>
              <a:rPr lang="en-US" sz="3000" b="1" u="sng" dirty="0">
                <a:solidFill>
                  <a:srgbClr val="FF0000"/>
                </a:solidFill>
                <a:latin typeface="Arial"/>
                <a:cs typeface="Arial"/>
              </a:rPr>
              <a:t>done away with</a:t>
            </a:r>
            <a:r>
              <a:rPr lang="en-US" sz="3000" b="1" i="0" dirty="0">
                <a:solidFill>
                  <a:srgbClr val="000000"/>
                </a:solidFill>
                <a:latin typeface="Arial"/>
                <a:cs typeface="Arial"/>
              </a:rPr>
              <a:t>, </a:t>
            </a:r>
          </a:p>
          <a:p>
            <a:pPr algn="ctr"/>
            <a:r>
              <a:rPr lang="en-US" sz="3000" b="1" i="0" dirty="0">
                <a:solidFill>
                  <a:srgbClr val="000000"/>
                </a:solidFill>
                <a:latin typeface="Arial"/>
                <a:cs typeface="Arial"/>
              </a:rPr>
              <a:t>that we should no longer be slaves to sin;</a:t>
            </a:r>
          </a:p>
        </p:txBody>
      </p:sp>
      <p:pic>
        <p:nvPicPr>
          <p:cNvPr id="128004"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38823"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pic>
        <p:nvPicPr>
          <p:cNvPr id="128012"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371600" y="5408613"/>
            <a:ext cx="1525588"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cs typeface="Arial"/>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cs typeface="Arial"/>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3"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6" name="Group 14"/>
          <p:cNvGrpSpPr>
            <a:grpSpLocks/>
          </p:cNvGrpSpPr>
          <p:nvPr/>
        </p:nvGrpSpPr>
        <p:grpSpPr bwMode="auto">
          <a:xfrm>
            <a:off x="5329997" y="5124934"/>
            <a:ext cx="985838" cy="1520825"/>
            <a:chOff x="816" y="1440"/>
            <a:chExt cx="1772" cy="2732"/>
          </a:xfrm>
        </p:grpSpPr>
        <p:grpSp>
          <p:nvGrpSpPr>
            <p:cNvPr id="67"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68" name="Group 24"/>
            <p:cNvGrpSpPr>
              <a:grpSpLocks/>
            </p:cNvGrpSpPr>
            <p:nvPr/>
          </p:nvGrpSpPr>
          <p:grpSpPr bwMode="auto">
            <a:xfrm>
              <a:off x="960" y="1680"/>
              <a:ext cx="1393" cy="1775"/>
              <a:chOff x="912" y="672"/>
              <a:chExt cx="3128" cy="3475"/>
            </a:xfrm>
          </p:grpSpPr>
          <p:grpSp>
            <p:nvGrpSpPr>
              <p:cNvPr id="69"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98"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0"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1"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3"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5"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4"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78"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167873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38826"/>
                                        </p:tgtEl>
                                        <p:attrNameLst>
                                          <p:attrName>style.visibility</p:attrName>
                                        </p:attrNameLst>
                                      </p:cBhvr>
                                      <p:to>
                                        <p:strVal val="visible"/>
                                      </p:to>
                                    </p:set>
                                    <p:anim calcmode="lin" valueType="num">
                                      <p:cBhvr additive="base">
                                        <p:cTn id="7" dur="1000" fill="hold"/>
                                        <p:tgtEl>
                                          <p:spTgt spid="2338826"/>
                                        </p:tgtEl>
                                        <p:attrNameLst>
                                          <p:attrName>ppt_x</p:attrName>
                                        </p:attrNameLst>
                                      </p:cBhvr>
                                      <p:tavLst>
                                        <p:tav tm="0">
                                          <p:val>
                                            <p:strVal val="#ppt_x"/>
                                          </p:val>
                                        </p:tav>
                                        <p:tav tm="100000">
                                          <p:val>
                                            <p:strVal val="#ppt_x"/>
                                          </p:val>
                                        </p:tav>
                                      </p:tavLst>
                                    </p:anim>
                                    <p:anim calcmode="lin" valueType="num">
                                      <p:cBhvr additive="base">
                                        <p:cTn id="8" dur="1000" fill="hold"/>
                                        <p:tgtEl>
                                          <p:spTgt spid="2338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8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29028"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40871"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sp>
        <p:nvSpPr>
          <p:cNvPr id="2340874" name="Text Box 10"/>
          <p:cNvSpPr txBox="1">
            <a:spLocks noChangeArrowheads="1"/>
          </p:cNvSpPr>
          <p:nvPr/>
        </p:nvSpPr>
        <p:spPr bwMode="auto">
          <a:xfrm>
            <a:off x="1296988" y="684213"/>
            <a:ext cx="6280150" cy="122240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noAutofit/>
          </a:bodyPr>
          <a:lstStyle/>
          <a:p>
            <a:pPr algn="ctr"/>
            <a:r>
              <a:rPr lang="en-US" b="1" i="0" dirty="0">
                <a:solidFill>
                  <a:srgbClr val="008000"/>
                </a:solidFill>
                <a:latin typeface="Eras Demi ITC"/>
                <a:cs typeface="Arial"/>
              </a:rPr>
              <a:t>7</a:t>
            </a:r>
            <a:r>
              <a:rPr lang="en-US" i="0" dirty="0">
                <a:solidFill>
                  <a:srgbClr val="000000"/>
                </a:solidFill>
                <a:latin typeface="Eras Demi ITC"/>
                <a:cs typeface="Arial"/>
              </a:rPr>
              <a:t> for</a:t>
            </a:r>
            <a:r>
              <a:rPr lang="en-US" b="1" i="0" dirty="0">
                <a:solidFill>
                  <a:srgbClr val="000000"/>
                </a:solidFill>
                <a:latin typeface="Eras Demi ITC"/>
                <a:cs typeface="Arial"/>
              </a:rPr>
              <a:t> </a:t>
            </a:r>
            <a:r>
              <a:rPr lang="en-US" i="0" u="sng" dirty="0">
                <a:solidFill>
                  <a:srgbClr val="FF0000"/>
                </a:solidFill>
                <a:latin typeface="Eras Bold ITC" pitchFamily="34" charset="0"/>
                <a:cs typeface="Arial"/>
              </a:rPr>
              <a:t>he who has </a:t>
            </a:r>
            <a:r>
              <a:rPr lang="en-US" u="sng" dirty="0">
                <a:solidFill>
                  <a:srgbClr val="FF0000"/>
                </a:solidFill>
                <a:latin typeface="Eras Bold ITC" pitchFamily="34" charset="0"/>
                <a:cs typeface="Arial"/>
              </a:rPr>
              <a:t>died</a:t>
            </a:r>
            <a:r>
              <a:rPr lang="en-US" i="0" u="sng" dirty="0">
                <a:solidFill>
                  <a:srgbClr val="FF0000"/>
                </a:solidFill>
                <a:latin typeface="Eras Bold ITC" pitchFamily="34" charset="0"/>
                <a:cs typeface="Arial"/>
              </a:rPr>
              <a:t> </a:t>
            </a:r>
            <a:r>
              <a:rPr lang="en-US" b="1" i="0" u="sng" dirty="0">
                <a:solidFill>
                  <a:srgbClr val="FF0000"/>
                </a:solidFill>
                <a:latin typeface="Eras Demi ITC"/>
                <a:cs typeface="Arial"/>
              </a:rPr>
              <a:t>is </a:t>
            </a:r>
          </a:p>
          <a:p>
            <a:pPr algn="ctr"/>
            <a:r>
              <a:rPr lang="en-US" i="0" u="sng" dirty="0">
                <a:solidFill>
                  <a:srgbClr val="0000FF"/>
                </a:solidFill>
                <a:latin typeface="Eras Bold ITC" pitchFamily="34" charset="0"/>
                <a:cs typeface="Arial"/>
              </a:rPr>
              <a:t>freed from sin</a:t>
            </a:r>
          </a:p>
        </p:txBody>
      </p:sp>
      <p:sp>
        <p:nvSpPr>
          <p:cNvPr id="2340923" name="Oval 59"/>
          <p:cNvSpPr>
            <a:spLocks noChangeArrowheads="1"/>
          </p:cNvSpPr>
          <p:nvPr/>
        </p:nvSpPr>
        <p:spPr bwMode="auto">
          <a:xfrm>
            <a:off x="2400300" y="2299252"/>
            <a:ext cx="3783013"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dirty="0">
                <a:solidFill>
                  <a:srgbClr val="FFFFFF"/>
                </a:solidFill>
                <a:effectLst>
                  <a:outerShdw blurRad="38100" dist="38100" dir="2700000" algn="tl">
                    <a:srgbClr val="000000">
                      <a:alpha val="43137"/>
                    </a:srgbClr>
                  </a:outerShdw>
                </a:effectLst>
                <a:latin typeface="Eras Bold ITC" pitchFamily="34" charset="0"/>
                <a:cs typeface="Arial"/>
              </a:rPr>
              <a:t>JUDICIAL</a:t>
            </a:r>
          </a:p>
          <a:p>
            <a:pPr algn="ctr">
              <a:defRPr/>
            </a:pPr>
            <a:r>
              <a:rPr lang="en-US" sz="3600" b="1" i="0" dirty="0">
                <a:solidFill>
                  <a:srgbClr val="FFFFFF"/>
                </a:solidFill>
                <a:effectLst>
                  <a:outerShdw blurRad="38100" dist="38100" dir="2700000" algn="tl">
                    <a:srgbClr val="000000">
                      <a:alpha val="43137"/>
                    </a:srgbClr>
                  </a:outerShdw>
                </a:effectLst>
                <a:latin typeface="Eras Bold ITC" pitchFamily="34" charset="0"/>
                <a:cs typeface="Arial"/>
              </a:rPr>
              <a:t> DEATH</a:t>
            </a:r>
          </a:p>
        </p:txBody>
      </p:sp>
      <p:pic>
        <p:nvPicPr>
          <p:cNvPr id="129039"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9" name="Circular Arrow 58"/>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1" name="Circular Arrow 60"/>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2"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3"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4"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6"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7" name="Group 14"/>
          <p:cNvGrpSpPr>
            <a:grpSpLocks/>
          </p:cNvGrpSpPr>
          <p:nvPr/>
        </p:nvGrpSpPr>
        <p:grpSpPr bwMode="auto">
          <a:xfrm>
            <a:off x="5329997" y="5124934"/>
            <a:ext cx="985838" cy="1520825"/>
            <a:chOff x="816" y="1440"/>
            <a:chExt cx="1772" cy="2732"/>
          </a:xfrm>
        </p:grpSpPr>
        <p:grpSp>
          <p:nvGrpSpPr>
            <p:cNvPr id="68" name="Group 15"/>
            <p:cNvGrpSpPr>
              <a:grpSpLocks/>
            </p:cNvGrpSpPr>
            <p:nvPr/>
          </p:nvGrpSpPr>
          <p:grpSpPr bwMode="auto">
            <a:xfrm>
              <a:off x="816" y="1440"/>
              <a:ext cx="1772" cy="2732"/>
              <a:chOff x="3216" y="720"/>
              <a:chExt cx="1772" cy="2732"/>
            </a:xfrm>
          </p:grpSpPr>
          <p:sp>
            <p:nvSpPr>
              <p:cNvPr id="103"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4"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5"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6"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7"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8"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0"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69" name="Group 24"/>
            <p:cNvGrpSpPr>
              <a:grpSpLocks/>
            </p:cNvGrpSpPr>
            <p:nvPr/>
          </p:nvGrpSpPr>
          <p:grpSpPr bwMode="auto">
            <a:xfrm>
              <a:off x="960" y="1680"/>
              <a:ext cx="1393" cy="1775"/>
              <a:chOff x="912" y="672"/>
              <a:chExt cx="3128" cy="3475"/>
            </a:xfrm>
          </p:grpSpPr>
          <p:grpSp>
            <p:nvGrpSpPr>
              <p:cNvPr id="70" name="Group 25"/>
              <p:cNvGrpSpPr>
                <a:grpSpLocks/>
              </p:cNvGrpSpPr>
              <p:nvPr/>
            </p:nvGrpSpPr>
            <p:grpSpPr bwMode="auto">
              <a:xfrm>
                <a:off x="2214" y="1042"/>
                <a:ext cx="626" cy="1186"/>
                <a:chOff x="2218" y="1066"/>
                <a:chExt cx="626" cy="1186"/>
              </a:xfrm>
            </p:grpSpPr>
            <p:sp>
              <p:nvSpPr>
                <p:cNvPr id="97"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8"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99" name="Group 28"/>
                <p:cNvGrpSpPr>
                  <a:grpSpLocks/>
                </p:cNvGrpSpPr>
                <p:nvPr/>
              </p:nvGrpSpPr>
              <p:grpSpPr bwMode="auto">
                <a:xfrm>
                  <a:off x="2364" y="1066"/>
                  <a:ext cx="240" cy="251"/>
                  <a:chOff x="2364" y="1066"/>
                  <a:chExt cx="240" cy="251"/>
                </a:xfrm>
              </p:grpSpPr>
              <p:sp>
                <p:nvSpPr>
                  <p:cNvPr id="100"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1"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2"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1" name="Group 32"/>
              <p:cNvGrpSpPr>
                <a:grpSpLocks/>
              </p:cNvGrpSpPr>
              <p:nvPr/>
            </p:nvGrpSpPr>
            <p:grpSpPr bwMode="auto">
              <a:xfrm>
                <a:off x="2256" y="672"/>
                <a:ext cx="436" cy="647"/>
                <a:chOff x="4512" y="480"/>
                <a:chExt cx="436" cy="647"/>
              </a:xfrm>
            </p:grpSpPr>
            <p:sp>
              <p:nvSpPr>
                <p:cNvPr id="91"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2" name="Group 34"/>
                <p:cNvGrpSpPr>
                  <a:grpSpLocks/>
                </p:cNvGrpSpPr>
                <p:nvPr/>
              </p:nvGrpSpPr>
              <p:grpSpPr bwMode="auto">
                <a:xfrm>
                  <a:off x="4512" y="561"/>
                  <a:ext cx="67" cy="288"/>
                  <a:chOff x="2265" y="619"/>
                  <a:chExt cx="67" cy="288"/>
                </a:xfrm>
              </p:grpSpPr>
              <p:sp>
                <p:nvSpPr>
                  <p:cNvPr id="95"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6"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3"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4"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2"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3"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4" name="Group 41"/>
              <p:cNvGrpSpPr>
                <a:grpSpLocks/>
              </p:cNvGrpSpPr>
              <p:nvPr/>
            </p:nvGrpSpPr>
            <p:grpSpPr bwMode="auto">
              <a:xfrm>
                <a:off x="2544" y="1056"/>
                <a:ext cx="1496" cy="1549"/>
                <a:chOff x="3696" y="1008"/>
                <a:chExt cx="1496" cy="1549"/>
              </a:xfrm>
            </p:grpSpPr>
            <p:sp>
              <p:nvSpPr>
                <p:cNvPr id="84"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5"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6" name="Group 44"/>
                <p:cNvGrpSpPr>
                  <a:grpSpLocks/>
                </p:cNvGrpSpPr>
                <p:nvPr/>
              </p:nvGrpSpPr>
              <p:grpSpPr bwMode="auto">
                <a:xfrm rot="5400000" flipV="1">
                  <a:off x="4912" y="1040"/>
                  <a:ext cx="263" cy="296"/>
                  <a:chOff x="2795" y="2300"/>
                  <a:chExt cx="263" cy="296"/>
                </a:xfrm>
              </p:grpSpPr>
              <p:sp>
                <p:nvSpPr>
                  <p:cNvPr id="89"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0"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7"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8"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5" name="Group 49"/>
              <p:cNvGrpSpPr>
                <a:grpSpLocks/>
              </p:cNvGrpSpPr>
              <p:nvPr/>
            </p:nvGrpSpPr>
            <p:grpSpPr bwMode="auto">
              <a:xfrm flipH="1">
                <a:off x="912" y="1104"/>
                <a:ext cx="1496" cy="1549"/>
                <a:chOff x="3696" y="1008"/>
                <a:chExt cx="1496" cy="1549"/>
              </a:xfrm>
            </p:grpSpPr>
            <p:sp>
              <p:nvSpPr>
                <p:cNvPr id="77"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8"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79" name="Group 52"/>
                <p:cNvGrpSpPr>
                  <a:grpSpLocks/>
                </p:cNvGrpSpPr>
                <p:nvPr/>
              </p:nvGrpSpPr>
              <p:grpSpPr bwMode="auto">
                <a:xfrm rot="5400000" flipV="1">
                  <a:off x="4912" y="1040"/>
                  <a:ext cx="263" cy="296"/>
                  <a:chOff x="2795" y="2300"/>
                  <a:chExt cx="263" cy="296"/>
                </a:xfrm>
              </p:grpSpPr>
              <p:sp>
                <p:nvSpPr>
                  <p:cNvPr id="82"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3"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0"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1"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6"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3041678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40874"/>
                                        </p:tgtEl>
                                        <p:attrNameLst>
                                          <p:attrName>style.visibility</p:attrName>
                                        </p:attrNameLst>
                                      </p:cBhvr>
                                      <p:to>
                                        <p:strVal val="visible"/>
                                      </p:to>
                                    </p:set>
                                    <p:anim calcmode="lin" valueType="num">
                                      <p:cBhvr additive="base">
                                        <p:cTn id="7" dur="1000" fill="hold"/>
                                        <p:tgtEl>
                                          <p:spTgt spid="2340874"/>
                                        </p:tgtEl>
                                        <p:attrNameLst>
                                          <p:attrName>ppt_x</p:attrName>
                                        </p:attrNameLst>
                                      </p:cBhvr>
                                      <p:tavLst>
                                        <p:tav tm="0">
                                          <p:val>
                                            <p:strVal val="#ppt_x"/>
                                          </p:val>
                                        </p:tav>
                                        <p:tav tm="100000">
                                          <p:val>
                                            <p:strVal val="#ppt_x"/>
                                          </p:val>
                                        </p:tav>
                                      </p:tavLst>
                                    </p:anim>
                                    <p:anim calcmode="lin" valueType="num">
                                      <p:cBhvr additive="base">
                                        <p:cTn id="8" dur="1000" fill="hold"/>
                                        <p:tgtEl>
                                          <p:spTgt spid="234087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2340923"/>
                                        </p:tgtEl>
                                        <p:attrNameLst>
                                          <p:attrName>style.visibility</p:attrName>
                                        </p:attrNameLst>
                                      </p:cBhvr>
                                      <p:to>
                                        <p:strVal val="visible"/>
                                      </p:to>
                                    </p:set>
                                    <p:animEffect transition="in" filter="fade">
                                      <p:cBhvr>
                                        <p:cTn id="12" dur="1000"/>
                                        <p:tgtEl>
                                          <p:spTgt spid="2340923"/>
                                        </p:tgtEl>
                                      </p:cBhvr>
                                    </p:animEffect>
                                    <p:anim calcmode="lin" valueType="num">
                                      <p:cBhvr>
                                        <p:cTn id="13" dur="1000" fill="hold"/>
                                        <p:tgtEl>
                                          <p:spTgt spid="2340923"/>
                                        </p:tgtEl>
                                        <p:attrNameLst>
                                          <p:attrName>ppt_x</p:attrName>
                                        </p:attrNameLst>
                                      </p:cBhvr>
                                      <p:tavLst>
                                        <p:tav tm="0">
                                          <p:val>
                                            <p:strVal val="#ppt_x"/>
                                          </p:val>
                                        </p:tav>
                                        <p:tav tm="100000">
                                          <p:val>
                                            <p:strVal val="#ppt_x"/>
                                          </p:val>
                                        </p:tav>
                                      </p:tavLst>
                                    </p:anim>
                                    <p:anim calcmode="lin" valueType="num">
                                      <p:cBhvr>
                                        <p:cTn id="14" dur="1000" fill="hold"/>
                                        <p:tgtEl>
                                          <p:spTgt spid="23409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08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74688"/>
            <a:ext cx="9525000" cy="666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Rectangle 7"/>
          <p:cNvSpPr>
            <a:spLocks noGrp="1" noChangeArrowheads="1"/>
          </p:cNvSpPr>
          <p:nvPr>
            <p:ph type="title"/>
          </p:nvPr>
        </p:nvSpPr>
        <p:spPr/>
        <p:txBody>
          <a:bodyPr/>
          <a:lstStyle/>
          <a:p>
            <a:pPr eaLnBrk="1" hangingPunct="1"/>
            <a:r>
              <a:rPr lang="en-US" sz="4400" smtClean="0"/>
              <a:t>THE GOSPEL – </a:t>
            </a:r>
            <a:br>
              <a:rPr lang="en-US" sz="4400" smtClean="0"/>
            </a:br>
            <a:r>
              <a:rPr lang="en-US" sz="4400" smtClean="0">
                <a:solidFill>
                  <a:srgbClr val="E0014A"/>
                </a:solidFill>
              </a:rPr>
              <a:t>A Message of Salvation</a:t>
            </a:r>
          </a:p>
        </p:txBody>
      </p:sp>
      <p:sp>
        <p:nvSpPr>
          <p:cNvPr id="44036" name="Rectangle 3"/>
          <p:cNvSpPr>
            <a:spLocks noGrp="1" noChangeArrowheads="1"/>
          </p:cNvSpPr>
          <p:nvPr>
            <p:ph type="body" idx="4294967295"/>
          </p:nvPr>
        </p:nvSpPr>
        <p:spPr>
          <a:xfrm>
            <a:off x="344488" y="1419225"/>
            <a:ext cx="8401050" cy="4292600"/>
          </a:xfrm>
        </p:spPr>
        <p:txBody>
          <a:bodyPr/>
          <a:lstStyle/>
          <a:p>
            <a:pPr marL="6350" indent="7938" algn="ctr" eaLnBrk="1" hangingPunct="1">
              <a:buFontTx/>
              <a:buNone/>
            </a:pPr>
            <a:r>
              <a:rPr lang="en-US" sz="2800" b="1" smtClean="0">
                <a:solidFill>
                  <a:schemeClr val="accent2"/>
                </a:solidFill>
              </a:rPr>
              <a:t>The gospel is a </a:t>
            </a:r>
            <a:r>
              <a:rPr lang="en-US" sz="2800" b="1" smtClean="0">
                <a:solidFill>
                  <a:srgbClr val="E0014A"/>
                </a:solidFill>
              </a:rPr>
              <a:t>MESSAGE</a:t>
            </a:r>
            <a:r>
              <a:rPr lang="en-US" sz="2800" b="1" smtClean="0">
                <a:solidFill>
                  <a:schemeClr val="accent2"/>
                </a:solidFill>
              </a:rPr>
              <a:t> that is to be </a:t>
            </a:r>
            <a:r>
              <a:rPr lang="en-US" sz="2800" b="1" smtClean="0">
                <a:solidFill>
                  <a:srgbClr val="E0014A"/>
                </a:solidFill>
              </a:rPr>
              <a:t>COMMUNICATED </a:t>
            </a:r>
            <a:r>
              <a:rPr lang="en-US" sz="2800" b="1" smtClean="0">
                <a:solidFill>
                  <a:schemeClr val="accent2"/>
                </a:solidFill>
              </a:rPr>
              <a:t>to every person - a message of </a:t>
            </a:r>
            <a:r>
              <a:rPr lang="en-US" sz="3600" b="1" smtClean="0">
                <a:solidFill>
                  <a:srgbClr val="FF0000"/>
                </a:solidFill>
              </a:rPr>
              <a:t>SALVATION.</a:t>
            </a:r>
            <a:endParaRPr lang="en-US" sz="2800" b="1" smtClean="0">
              <a:solidFill>
                <a:srgbClr val="FF0000"/>
              </a:solidFill>
            </a:endParaRPr>
          </a:p>
        </p:txBody>
      </p:sp>
      <p:pic>
        <p:nvPicPr>
          <p:cNvPr id="2110470" name="Picture 6" descr="power-of-salvation"/>
          <p:cNvPicPr>
            <a:picLocks noChangeAspect="1" noChangeArrowheads="1"/>
          </p:cNvPicPr>
          <p:nvPr/>
        </p:nvPicPr>
        <p:blipFill>
          <a:blip r:embed="rId4" cstate="print"/>
          <a:srcRect/>
          <a:stretch>
            <a:fillRect/>
          </a:stretch>
        </p:blipFill>
        <p:spPr bwMode="auto">
          <a:xfrm>
            <a:off x="4525963" y="4573588"/>
            <a:ext cx="3810000" cy="1428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 Box 10"/>
          <p:cNvSpPr txBox="1">
            <a:spLocks noChangeArrowheads="1"/>
          </p:cNvSpPr>
          <p:nvPr/>
        </p:nvSpPr>
        <p:spPr bwMode="auto">
          <a:xfrm rot="-768755">
            <a:off x="598318" y="4601032"/>
            <a:ext cx="4446588" cy="1354138"/>
          </a:xfrm>
          <a:prstGeom prst="rect">
            <a:avLst/>
          </a:prstGeom>
          <a:solidFill>
            <a:srgbClr val="99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nchorCtr="1">
            <a:normAutofit fontScale="55000" lnSpcReduction="20000"/>
          </a:bodyPr>
          <a:lstStyle/>
          <a:p>
            <a:pPr algn="ctr">
              <a:defRPr/>
            </a:pPr>
            <a:r>
              <a:rPr lang="en-US" sz="8000" b="1" i="0" dirty="0">
                <a:solidFill>
                  <a:srgbClr val="FFFFFF"/>
                </a:solidFill>
                <a:effectLst>
                  <a:outerShdw blurRad="38100" dist="38100" dir="2700000" algn="tl">
                    <a:srgbClr val="000000"/>
                  </a:outerShdw>
                </a:effectLst>
              </a:rPr>
              <a:t>The Gospel is Objective Truth!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42922" name="Text Box 10"/>
          <p:cNvSpPr txBox="1">
            <a:spLocks noChangeArrowheads="1"/>
          </p:cNvSpPr>
          <p:nvPr/>
        </p:nvSpPr>
        <p:spPr bwMode="auto">
          <a:xfrm>
            <a:off x="1217613" y="211138"/>
            <a:ext cx="6280150" cy="2286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latin typeface="Eras Demi ITC"/>
                <a:cs typeface="Arial"/>
              </a:rPr>
              <a:t>8</a:t>
            </a:r>
            <a:r>
              <a:rPr lang="en-US" b="1" i="0" dirty="0">
                <a:solidFill>
                  <a:srgbClr val="000000"/>
                </a:solidFill>
                <a:latin typeface="Eras Demi ITC"/>
                <a:cs typeface="Arial"/>
              </a:rPr>
              <a:t> </a:t>
            </a:r>
            <a:r>
              <a:rPr lang="en-US" b="1" i="0" dirty="0">
                <a:solidFill>
                  <a:srgbClr val="000000"/>
                </a:solidFill>
                <a:latin typeface="Eras Medium ITC"/>
                <a:cs typeface="Arial"/>
              </a:rPr>
              <a:t>Now </a:t>
            </a:r>
            <a:r>
              <a:rPr lang="en-US" b="1" dirty="0">
                <a:solidFill>
                  <a:srgbClr val="000000"/>
                </a:solidFill>
                <a:latin typeface="Eras Medium ITC"/>
                <a:cs typeface="Arial"/>
              </a:rPr>
              <a:t>if</a:t>
            </a:r>
            <a:r>
              <a:rPr lang="en-US" b="1" i="0" dirty="0">
                <a:solidFill>
                  <a:srgbClr val="000000"/>
                </a:solidFill>
                <a:latin typeface="Eras Medium ITC"/>
                <a:cs typeface="Arial"/>
              </a:rPr>
              <a:t>  we have</a:t>
            </a:r>
            <a:r>
              <a:rPr lang="en-US" b="1" i="0" dirty="0">
                <a:solidFill>
                  <a:srgbClr val="FFFF66"/>
                </a:solidFill>
                <a:latin typeface="Eras Medium ITC"/>
                <a:cs typeface="Arial"/>
              </a:rPr>
              <a:t> </a:t>
            </a:r>
          </a:p>
          <a:p>
            <a:pPr algn="ctr"/>
            <a:r>
              <a:rPr lang="en-US" sz="4800" i="0" u="sng" dirty="0">
                <a:solidFill>
                  <a:srgbClr val="FF0000"/>
                </a:solidFill>
                <a:latin typeface="Eras Ultra ITC" pitchFamily="34" charset="0"/>
                <a:cs typeface="Arial"/>
              </a:rPr>
              <a:t>died </a:t>
            </a:r>
            <a:r>
              <a:rPr lang="en-US" sz="4800" u="sng" dirty="0">
                <a:solidFill>
                  <a:srgbClr val="0000FF"/>
                </a:solidFill>
                <a:latin typeface="Eras Ultra ITC" pitchFamily="34" charset="0"/>
                <a:cs typeface="Arial"/>
              </a:rPr>
              <a:t>with</a:t>
            </a:r>
            <a:r>
              <a:rPr lang="en-US" sz="4800" i="0" u="sng" dirty="0">
                <a:solidFill>
                  <a:srgbClr val="FF0000"/>
                </a:solidFill>
                <a:latin typeface="Eras Ultra ITC" pitchFamily="34" charset="0"/>
                <a:cs typeface="Arial"/>
              </a:rPr>
              <a:t> Christ</a:t>
            </a:r>
            <a:r>
              <a:rPr lang="en-US" sz="4800" b="1" i="0" dirty="0">
                <a:solidFill>
                  <a:srgbClr val="FF0000"/>
                </a:solidFill>
                <a:latin typeface="Eras Demi ITC"/>
                <a:cs typeface="Arial"/>
              </a:rPr>
              <a:t>,</a:t>
            </a:r>
            <a:r>
              <a:rPr lang="en-US" b="1" i="0" dirty="0">
                <a:solidFill>
                  <a:srgbClr val="FF0000"/>
                </a:solidFill>
                <a:latin typeface="Eras Demi ITC"/>
                <a:cs typeface="Arial"/>
              </a:rPr>
              <a:t> </a:t>
            </a:r>
          </a:p>
          <a:p>
            <a:pPr algn="ctr"/>
            <a:r>
              <a:rPr lang="en-US" b="1" i="0" dirty="0">
                <a:solidFill>
                  <a:srgbClr val="000000"/>
                </a:solidFill>
                <a:latin typeface="Eras Medium ITC"/>
                <a:cs typeface="Arial"/>
              </a:rPr>
              <a:t>we believe that we shall also </a:t>
            </a:r>
          </a:p>
          <a:p>
            <a:pPr algn="ctr"/>
            <a:r>
              <a:rPr lang="en-US" b="1" i="0" dirty="0">
                <a:solidFill>
                  <a:srgbClr val="000000"/>
                </a:solidFill>
                <a:latin typeface="Eras Medium ITC"/>
                <a:cs typeface="Arial"/>
              </a:rPr>
              <a:t>live with Him…</a:t>
            </a:r>
          </a:p>
        </p:txBody>
      </p:sp>
      <p:pic>
        <p:nvPicPr>
          <p:cNvPr id="130052"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4291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pic>
        <p:nvPicPr>
          <p:cNvPr id="130060" name="Picture 5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3"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6" name="Group 14"/>
          <p:cNvGrpSpPr>
            <a:grpSpLocks/>
          </p:cNvGrpSpPr>
          <p:nvPr/>
        </p:nvGrpSpPr>
        <p:grpSpPr bwMode="auto">
          <a:xfrm>
            <a:off x="5329997" y="5124934"/>
            <a:ext cx="985838" cy="1520825"/>
            <a:chOff x="816" y="1440"/>
            <a:chExt cx="1772" cy="2732"/>
          </a:xfrm>
        </p:grpSpPr>
        <p:grpSp>
          <p:nvGrpSpPr>
            <p:cNvPr id="67"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68" name="Group 24"/>
            <p:cNvGrpSpPr>
              <a:grpSpLocks/>
            </p:cNvGrpSpPr>
            <p:nvPr/>
          </p:nvGrpSpPr>
          <p:grpSpPr bwMode="auto">
            <a:xfrm>
              <a:off x="960" y="1680"/>
              <a:ext cx="1393" cy="1775"/>
              <a:chOff x="912" y="672"/>
              <a:chExt cx="3128" cy="3475"/>
            </a:xfrm>
          </p:grpSpPr>
          <p:grpSp>
            <p:nvGrpSpPr>
              <p:cNvPr id="69"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98"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0"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1"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3"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5"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4"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78"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411083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42922"/>
                                        </p:tgtEl>
                                        <p:attrNameLst>
                                          <p:attrName>style.visibility</p:attrName>
                                        </p:attrNameLst>
                                      </p:cBhvr>
                                      <p:to>
                                        <p:strVal val="visible"/>
                                      </p:to>
                                    </p:set>
                                    <p:anim calcmode="lin" valueType="num">
                                      <p:cBhvr additive="base">
                                        <p:cTn id="7" dur="1000" fill="hold"/>
                                        <p:tgtEl>
                                          <p:spTgt spid="2342922"/>
                                        </p:tgtEl>
                                        <p:attrNameLst>
                                          <p:attrName>ppt_x</p:attrName>
                                        </p:attrNameLst>
                                      </p:cBhvr>
                                      <p:tavLst>
                                        <p:tav tm="0">
                                          <p:val>
                                            <p:strVal val="#ppt_x"/>
                                          </p:val>
                                        </p:tav>
                                        <p:tav tm="100000">
                                          <p:val>
                                            <p:strVal val="#ppt_x"/>
                                          </p:val>
                                        </p:tav>
                                      </p:tavLst>
                                    </p:anim>
                                    <p:anim calcmode="lin" valueType="num">
                                      <p:cBhvr additive="base">
                                        <p:cTn id="8" dur="1000" fill="hold"/>
                                        <p:tgtEl>
                                          <p:spTgt spid="23429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5175" name="Text Box 10"/>
          <p:cNvSpPr txBox="1">
            <a:spLocks noChangeArrowheads="1"/>
          </p:cNvSpPr>
          <p:nvPr/>
        </p:nvSpPr>
        <p:spPr bwMode="auto">
          <a:xfrm>
            <a:off x="1314450" y="412750"/>
            <a:ext cx="6280150" cy="156966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b="1" i="0" dirty="0">
                <a:solidFill>
                  <a:srgbClr val="008000"/>
                </a:solidFill>
                <a:latin typeface="Eras Demi ITC"/>
                <a:cs typeface="Arial"/>
              </a:rPr>
              <a:t>12</a:t>
            </a:r>
            <a:r>
              <a:rPr lang="en-US" b="1" i="0" dirty="0">
                <a:solidFill>
                  <a:srgbClr val="0000FF"/>
                </a:solidFill>
                <a:latin typeface="Eras Demi ITC"/>
                <a:cs typeface="Arial"/>
              </a:rPr>
              <a:t> </a:t>
            </a:r>
            <a:r>
              <a:rPr lang="en-US" dirty="0">
                <a:solidFill>
                  <a:srgbClr val="0000FF"/>
                </a:solidFill>
                <a:latin typeface="Eras Bold ITC" pitchFamily="34" charset="0"/>
                <a:cs typeface="Arial"/>
              </a:rPr>
              <a:t>Therefore</a:t>
            </a:r>
            <a:r>
              <a:rPr lang="en-US" b="1" i="0" dirty="0">
                <a:solidFill>
                  <a:srgbClr val="000000"/>
                </a:solidFill>
                <a:latin typeface="Eras Demi ITC"/>
                <a:cs typeface="Arial"/>
              </a:rPr>
              <a:t> </a:t>
            </a:r>
            <a:r>
              <a:rPr lang="en-US" b="1" i="0" u="sng" dirty="0">
                <a:solidFill>
                  <a:srgbClr val="FF0000"/>
                </a:solidFill>
                <a:latin typeface="Eras Demi ITC"/>
                <a:cs typeface="Arial"/>
              </a:rPr>
              <a:t>do not let sin reign in your mortal body</a:t>
            </a:r>
            <a:r>
              <a:rPr lang="en-US" b="1" i="0" dirty="0">
                <a:solidFill>
                  <a:srgbClr val="000000"/>
                </a:solidFill>
                <a:latin typeface="Eras Demi ITC"/>
                <a:cs typeface="Arial"/>
              </a:rPr>
              <a:t> </a:t>
            </a:r>
            <a:r>
              <a:rPr lang="en-US" b="1" i="0" dirty="0">
                <a:solidFill>
                  <a:srgbClr val="000000"/>
                </a:solidFill>
                <a:latin typeface="Eras Medium ITC"/>
                <a:cs typeface="Arial"/>
              </a:rPr>
              <a:t>that you should obey its lusts,….</a:t>
            </a:r>
          </a:p>
        </p:txBody>
      </p:sp>
      <p:pic>
        <p:nvPicPr>
          <p:cNvPr id="135172"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315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sp>
        <p:nvSpPr>
          <p:cNvPr id="2353210" name="Oval 58"/>
          <p:cNvSpPr>
            <a:spLocks noChangeArrowheads="1"/>
          </p:cNvSpPr>
          <p:nvPr/>
        </p:nvSpPr>
        <p:spPr bwMode="auto">
          <a:xfrm>
            <a:off x="1872336" y="424268"/>
            <a:ext cx="2769710" cy="582612"/>
          </a:xfrm>
          <a:prstGeom prst="ellipse">
            <a:avLst/>
          </a:prstGeom>
          <a:noFill/>
          <a:ln w="76200" algn="ctr">
            <a:solidFill>
              <a:schemeClr val="tx1"/>
            </a:solidFill>
            <a:prstDash val="sysDot"/>
            <a:round/>
            <a:headEnd/>
            <a:tailEnd/>
          </a:ln>
        </p:spPr>
        <p:txBody>
          <a:bodyPr wrap="none" anchor="ctr"/>
          <a:lstStyle/>
          <a:p>
            <a:pPr algn="ctr"/>
            <a:endParaRPr lang="en-US">
              <a:solidFill>
                <a:srgbClr val="000000"/>
              </a:solidFill>
              <a:cs typeface="Arial"/>
            </a:endParaRPr>
          </a:p>
        </p:txBody>
      </p:sp>
      <p:sp>
        <p:nvSpPr>
          <p:cNvPr id="2353211" name="Oval 59"/>
          <p:cNvSpPr>
            <a:spLocks noChangeArrowheads="1"/>
          </p:cNvSpPr>
          <p:nvPr/>
        </p:nvSpPr>
        <p:spPr bwMode="auto">
          <a:xfrm>
            <a:off x="2506663" y="2819400"/>
            <a:ext cx="3783012"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defRPr/>
            </a:pPr>
            <a:r>
              <a:rPr lang="en-US" sz="3600" b="1" i="0">
                <a:solidFill>
                  <a:srgbClr val="FFFFFF"/>
                </a:solidFill>
                <a:latin typeface="Eras Bold ITC" pitchFamily="34" charset="0"/>
                <a:cs typeface="Arial"/>
              </a:rPr>
              <a:t>REPENTANCE</a:t>
            </a:r>
          </a:p>
        </p:txBody>
      </p:sp>
      <p:sp>
        <p:nvSpPr>
          <p:cNvPr id="2353212" name="Line 60"/>
          <p:cNvSpPr>
            <a:spLocks noChangeShapeType="1"/>
          </p:cNvSpPr>
          <p:nvPr/>
        </p:nvSpPr>
        <p:spPr bwMode="auto">
          <a:xfrm flipH="1" flipV="1">
            <a:off x="4089514" y="1585579"/>
            <a:ext cx="254000" cy="1412875"/>
          </a:xfrm>
          <a:prstGeom prst="line">
            <a:avLst/>
          </a:prstGeom>
          <a:ln w="177800">
            <a:solidFill>
              <a:srgbClr val="FFFF00">
                <a:alpha val="92000"/>
              </a:srgbClr>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lgn="ctr">
              <a:defRPr/>
            </a:pPr>
            <a:endParaRPr lang="en-US">
              <a:solidFill>
                <a:srgbClr val="000000"/>
              </a:solidFill>
              <a:latin typeface="Eras Demi ITC"/>
              <a:cs typeface="Arial"/>
            </a:endParaRPr>
          </a:p>
        </p:txBody>
      </p:sp>
      <p:pic>
        <p:nvPicPr>
          <p:cNvPr id="135185" name="Picture 62"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1" name="Circular Arrow 60"/>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2"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3" name="Circular Arrow 62"/>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4"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5"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6"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8"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9" name="Group 14"/>
          <p:cNvGrpSpPr>
            <a:grpSpLocks/>
          </p:cNvGrpSpPr>
          <p:nvPr/>
        </p:nvGrpSpPr>
        <p:grpSpPr bwMode="auto">
          <a:xfrm>
            <a:off x="5329997" y="5124934"/>
            <a:ext cx="985838" cy="1520825"/>
            <a:chOff x="816" y="1440"/>
            <a:chExt cx="1772" cy="2732"/>
          </a:xfrm>
        </p:grpSpPr>
        <p:grpSp>
          <p:nvGrpSpPr>
            <p:cNvPr id="70" name="Group 15"/>
            <p:cNvGrpSpPr>
              <a:grpSpLocks/>
            </p:cNvGrpSpPr>
            <p:nvPr/>
          </p:nvGrpSpPr>
          <p:grpSpPr bwMode="auto">
            <a:xfrm>
              <a:off x="816" y="1440"/>
              <a:ext cx="1772" cy="2732"/>
              <a:chOff x="3216" y="720"/>
              <a:chExt cx="1772" cy="2732"/>
            </a:xfrm>
          </p:grpSpPr>
          <p:sp>
            <p:nvSpPr>
              <p:cNvPr id="105"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6"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7"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8"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9"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0"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1"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2"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71" name="Group 24"/>
            <p:cNvGrpSpPr>
              <a:grpSpLocks/>
            </p:cNvGrpSpPr>
            <p:nvPr/>
          </p:nvGrpSpPr>
          <p:grpSpPr bwMode="auto">
            <a:xfrm>
              <a:off x="960" y="1680"/>
              <a:ext cx="1393" cy="1775"/>
              <a:chOff x="912" y="672"/>
              <a:chExt cx="3128" cy="3475"/>
            </a:xfrm>
          </p:grpSpPr>
          <p:grpSp>
            <p:nvGrpSpPr>
              <p:cNvPr id="72" name="Group 25"/>
              <p:cNvGrpSpPr>
                <a:grpSpLocks/>
              </p:cNvGrpSpPr>
              <p:nvPr/>
            </p:nvGrpSpPr>
            <p:grpSpPr bwMode="auto">
              <a:xfrm>
                <a:off x="2214" y="1042"/>
                <a:ext cx="626" cy="1186"/>
                <a:chOff x="2218" y="1066"/>
                <a:chExt cx="626" cy="1186"/>
              </a:xfrm>
            </p:grpSpPr>
            <p:sp>
              <p:nvSpPr>
                <p:cNvPr id="99"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0"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101" name="Group 28"/>
                <p:cNvGrpSpPr>
                  <a:grpSpLocks/>
                </p:cNvGrpSpPr>
                <p:nvPr/>
              </p:nvGrpSpPr>
              <p:grpSpPr bwMode="auto">
                <a:xfrm>
                  <a:off x="2364" y="1066"/>
                  <a:ext cx="240" cy="251"/>
                  <a:chOff x="2364" y="1066"/>
                  <a:chExt cx="240" cy="251"/>
                </a:xfrm>
              </p:grpSpPr>
              <p:sp>
                <p:nvSpPr>
                  <p:cNvPr id="102"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3"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4"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3" name="Group 32"/>
              <p:cNvGrpSpPr>
                <a:grpSpLocks/>
              </p:cNvGrpSpPr>
              <p:nvPr/>
            </p:nvGrpSpPr>
            <p:grpSpPr bwMode="auto">
              <a:xfrm>
                <a:off x="2256" y="672"/>
                <a:ext cx="436" cy="647"/>
                <a:chOff x="4512" y="480"/>
                <a:chExt cx="436" cy="647"/>
              </a:xfrm>
            </p:grpSpPr>
            <p:sp>
              <p:nvSpPr>
                <p:cNvPr id="93"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4" name="Group 34"/>
                <p:cNvGrpSpPr>
                  <a:grpSpLocks/>
                </p:cNvGrpSpPr>
                <p:nvPr/>
              </p:nvGrpSpPr>
              <p:grpSpPr bwMode="auto">
                <a:xfrm>
                  <a:off x="4512" y="561"/>
                  <a:ext cx="67" cy="288"/>
                  <a:chOff x="2265" y="619"/>
                  <a:chExt cx="67" cy="288"/>
                </a:xfrm>
              </p:grpSpPr>
              <p:sp>
                <p:nvSpPr>
                  <p:cNvPr id="97"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8"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5"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6"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4"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5"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6" name="Group 41"/>
              <p:cNvGrpSpPr>
                <a:grpSpLocks/>
              </p:cNvGrpSpPr>
              <p:nvPr/>
            </p:nvGrpSpPr>
            <p:grpSpPr bwMode="auto">
              <a:xfrm>
                <a:off x="2544" y="1056"/>
                <a:ext cx="1496" cy="1549"/>
                <a:chOff x="3696" y="1008"/>
                <a:chExt cx="1496" cy="1549"/>
              </a:xfrm>
            </p:grpSpPr>
            <p:sp>
              <p:nvSpPr>
                <p:cNvPr id="86"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7"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8" name="Group 44"/>
                <p:cNvGrpSpPr>
                  <a:grpSpLocks/>
                </p:cNvGrpSpPr>
                <p:nvPr/>
              </p:nvGrpSpPr>
              <p:grpSpPr bwMode="auto">
                <a:xfrm rot="5400000" flipV="1">
                  <a:off x="4912" y="1040"/>
                  <a:ext cx="263" cy="296"/>
                  <a:chOff x="2795" y="2300"/>
                  <a:chExt cx="263" cy="296"/>
                </a:xfrm>
              </p:grpSpPr>
              <p:sp>
                <p:nvSpPr>
                  <p:cNvPr id="91"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2"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9"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90"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7" name="Group 49"/>
              <p:cNvGrpSpPr>
                <a:grpSpLocks/>
              </p:cNvGrpSpPr>
              <p:nvPr/>
            </p:nvGrpSpPr>
            <p:grpSpPr bwMode="auto">
              <a:xfrm flipH="1">
                <a:off x="912" y="1104"/>
                <a:ext cx="1496" cy="1549"/>
                <a:chOff x="3696" y="1008"/>
                <a:chExt cx="1496" cy="1549"/>
              </a:xfrm>
            </p:grpSpPr>
            <p:sp>
              <p:nvSpPr>
                <p:cNvPr id="79"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0"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1" name="Group 52"/>
                <p:cNvGrpSpPr>
                  <a:grpSpLocks/>
                </p:cNvGrpSpPr>
                <p:nvPr/>
              </p:nvGrpSpPr>
              <p:grpSpPr bwMode="auto">
                <a:xfrm rot="5400000" flipV="1">
                  <a:off x="4912" y="1040"/>
                  <a:ext cx="263" cy="296"/>
                  <a:chOff x="2795" y="2300"/>
                  <a:chExt cx="263" cy="296"/>
                </a:xfrm>
              </p:grpSpPr>
              <p:sp>
                <p:nvSpPr>
                  <p:cNvPr id="84"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5"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2"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3"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8"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181916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3210"/>
                                        </p:tgtEl>
                                        <p:attrNameLst>
                                          <p:attrName>style.visibility</p:attrName>
                                        </p:attrNameLst>
                                      </p:cBhvr>
                                      <p:to>
                                        <p:strVal val="visible"/>
                                      </p:to>
                                    </p:set>
                                    <p:animEffect transition="in" filter="fade">
                                      <p:cBhvr>
                                        <p:cTn id="7" dur="2000"/>
                                        <p:tgtEl>
                                          <p:spTgt spid="235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3211"/>
                                        </p:tgtEl>
                                        <p:attrNameLst>
                                          <p:attrName>style.visibility</p:attrName>
                                        </p:attrNameLst>
                                      </p:cBhvr>
                                      <p:to>
                                        <p:strVal val="visible"/>
                                      </p:to>
                                    </p:set>
                                    <p:animEffect transition="in" filter="fade">
                                      <p:cBhvr>
                                        <p:cTn id="12" dur="2000"/>
                                        <p:tgtEl>
                                          <p:spTgt spid="2353211"/>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2353212"/>
                                        </p:tgtEl>
                                        <p:attrNameLst>
                                          <p:attrName>style.visibility</p:attrName>
                                        </p:attrNameLst>
                                      </p:cBhvr>
                                      <p:to>
                                        <p:strVal val="visible"/>
                                      </p:to>
                                    </p:set>
                                    <p:animEffect transition="in" filter="wipe(down)">
                                      <p:cBhvr>
                                        <p:cTn id="16" dur="1000"/>
                                        <p:tgtEl>
                                          <p:spTgt spid="2353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32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latin typeface="Eras Demi ITC"/>
                <a:cs typeface="Arial"/>
              </a:rPr>
              <a:t>17</a:t>
            </a:r>
            <a:r>
              <a:rPr lang="en-US" sz="2800" b="1" i="0" dirty="0">
                <a:solidFill>
                  <a:srgbClr val="000000"/>
                </a:solidFill>
                <a:latin typeface="Eras Demi ITC"/>
                <a:cs typeface="Arial"/>
              </a:rPr>
              <a:t> </a:t>
            </a:r>
            <a:r>
              <a:rPr lang="en-US" sz="2800" b="1" i="0" dirty="0">
                <a:solidFill>
                  <a:srgbClr val="000000"/>
                </a:solidFill>
                <a:latin typeface="Eras Medium ITC"/>
                <a:cs typeface="Arial"/>
              </a:rPr>
              <a:t>But thanks be to God that though you were </a:t>
            </a:r>
            <a:r>
              <a:rPr lang="en-US" sz="2800" b="1" dirty="0">
                <a:solidFill>
                  <a:srgbClr val="000000"/>
                </a:solidFill>
                <a:latin typeface="Eras Medium ITC"/>
                <a:cs typeface="Arial"/>
              </a:rPr>
              <a:t>slaves of sin</a:t>
            </a:r>
            <a:r>
              <a:rPr lang="en-US" sz="2800" b="1" i="0" dirty="0">
                <a:solidFill>
                  <a:srgbClr val="000000"/>
                </a:solidFill>
                <a:latin typeface="Eras Medium ITC"/>
                <a:cs typeface="Arial"/>
              </a:rPr>
              <a:t>, </a:t>
            </a:r>
            <a:r>
              <a:rPr lang="en-US" sz="2800" b="1" i="0" dirty="0">
                <a:solidFill>
                  <a:srgbClr val="0000FF"/>
                </a:solidFill>
                <a:latin typeface="Eras Medium ITC"/>
                <a:cs typeface="Arial"/>
              </a:rPr>
              <a:t>you became</a:t>
            </a:r>
            <a:r>
              <a:rPr lang="en-US" sz="2800" b="1" i="0" dirty="0">
                <a:solidFill>
                  <a:srgbClr val="000099"/>
                </a:solidFill>
                <a:latin typeface="Eras Medium ITC"/>
                <a:cs typeface="Arial"/>
              </a:rPr>
              <a:t> </a:t>
            </a:r>
          </a:p>
          <a:p>
            <a:pPr algn="ctr"/>
            <a:r>
              <a:rPr lang="en-US" i="0" u="sng" dirty="0">
                <a:solidFill>
                  <a:srgbClr val="FF0000"/>
                </a:solidFill>
                <a:latin typeface="Eras Bold ITC" pitchFamily="34" charset="0"/>
                <a:cs typeface="Arial"/>
              </a:rPr>
              <a:t>obedient from the heart</a:t>
            </a:r>
            <a:r>
              <a:rPr lang="en-US" b="1" i="0" dirty="0">
                <a:solidFill>
                  <a:srgbClr val="FFFFFF"/>
                </a:solidFill>
                <a:latin typeface="Eras Demi ITC"/>
                <a:cs typeface="Arial"/>
              </a:rPr>
              <a:t> </a:t>
            </a:r>
          </a:p>
          <a:p>
            <a:pPr algn="ctr"/>
            <a:r>
              <a:rPr lang="en-US" sz="2800" b="1" i="0" dirty="0">
                <a:solidFill>
                  <a:srgbClr val="000000"/>
                </a:solidFill>
                <a:latin typeface="Eras Medium ITC"/>
                <a:cs typeface="Arial"/>
              </a:rPr>
              <a:t>to that form of teaching to </a:t>
            </a:r>
          </a:p>
          <a:p>
            <a:pPr algn="ctr"/>
            <a:r>
              <a:rPr lang="en-US" sz="2800" b="1" i="0" dirty="0">
                <a:solidFill>
                  <a:srgbClr val="000000"/>
                </a:solidFill>
                <a:latin typeface="Eras Medium ITC"/>
                <a:cs typeface="Arial"/>
              </a:rPr>
              <a:t>which you were committed,</a:t>
            </a:r>
          </a:p>
        </p:txBody>
      </p:sp>
      <p:pic>
        <p:nvPicPr>
          <p:cNvPr id="136196"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sp>
        <p:nvSpPr>
          <p:cNvPr id="2355258" name="Oval 58"/>
          <p:cNvSpPr>
            <a:spLocks noChangeArrowheads="1"/>
          </p:cNvSpPr>
          <p:nvPr/>
        </p:nvSpPr>
        <p:spPr bwMode="auto">
          <a:xfrm>
            <a:off x="2959100" y="3117850"/>
            <a:ext cx="2744788"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a:solidFill>
                  <a:srgbClr val="FFFFFF"/>
                </a:solidFill>
                <a:latin typeface="Eras Bold ITC" pitchFamily="34" charset="0"/>
                <a:cs typeface="Arial"/>
              </a:rPr>
              <a:t>FAITH</a:t>
            </a:r>
          </a:p>
        </p:txBody>
      </p:sp>
      <p:sp>
        <p:nvSpPr>
          <p:cNvPr id="2355259" name="Line 59"/>
          <p:cNvSpPr>
            <a:spLocks noChangeShapeType="1"/>
          </p:cNvSpPr>
          <p:nvPr/>
        </p:nvSpPr>
        <p:spPr bwMode="auto">
          <a:xfrm flipH="1" flipV="1">
            <a:off x="3136900" y="1665288"/>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solidFill>
                <a:srgbClr val="000000"/>
              </a:solidFill>
              <a:cs typeface="Arial"/>
            </a:endParaRPr>
          </a:p>
        </p:txBody>
      </p:sp>
      <p:sp>
        <p:nvSpPr>
          <p:cNvPr id="2355260" name="Line 60"/>
          <p:cNvSpPr>
            <a:spLocks noChangeShapeType="1"/>
          </p:cNvSpPr>
          <p:nvPr/>
        </p:nvSpPr>
        <p:spPr bwMode="auto">
          <a:xfrm flipV="1">
            <a:off x="4924452" y="1858527"/>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solidFill>
                <a:srgbClr val="000000"/>
              </a:solidFill>
              <a:cs typeface="Arial"/>
            </a:endParaRPr>
          </a:p>
        </p:txBody>
      </p:sp>
      <p:sp>
        <p:nvSpPr>
          <p:cNvPr id="2355261" name="Oval 61"/>
          <p:cNvSpPr>
            <a:spLocks noChangeArrowheads="1"/>
          </p:cNvSpPr>
          <p:nvPr/>
        </p:nvSpPr>
        <p:spPr bwMode="auto">
          <a:xfrm>
            <a:off x="1761315" y="1111655"/>
            <a:ext cx="2359025" cy="582613"/>
          </a:xfrm>
          <a:prstGeom prst="ellipse">
            <a:avLst/>
          </a:prstGeom>
          <a:noFill/>
          <a:ln w="76200" algn="ctr">
            <a:solidFill>
              <a:schemeClr val="tx1"/>
            </a:solidFill>
            <a:prstDash val="sysDot"/>
            <a:round/>
            <a:headEnd/>
            <a:tailEnd/>
          </a:ln>
        </p:spPr>
        <p:txBody>
          <a:bodyPr wrap="none" anchor="ctr"/>
          <a:lstStyle/>
          <a:p>
            <a:pPr algn="ctr"/>
            <a:endParaRPr lang="en-US">
              <a:solidFill>
                <a:srgbClr val="000000"/>
              </a:solidFill>
              <a:cs typeface="Arial"/>
            </a:endParaRPr>
          </a:p>
        </p:txBody>
      </p:sp>
      <p:sp>
        <p:nvSpPr>
          <p:cNvPr id="2355262" name="Oval 62"/>
          <p:cNvSpPr>
            <a:spLocks noChangeArrowheads="1"/>
          </p:cNvSpPr>
          <p:nvPr/>
        </p:nvSpPr>
        <p:spPr bwMode="auto">
          <a:xfrm>
            <a:off x="3902853" y="1046568"/>
            <a:ext cx="3273425" cy="698500"/>
          </a:xfrm>
          <a:prstGeom prst="ellipse">
            <a:avLst/>
          </a:prstGeom>
          <a:noFill/>
          <a:ln w="76200" algn="ctr">
            <a:solidFill>
              <a:schemeClr val="tx1"/>
            </a:solidFill>
            <a:prstDash val="sysDot"/>
            <a:round/>
            <a:headEnd/>
            <a:tailEnd/>
          </a:ln>
        </p:spPr>
        <p:txBody>
          <a:bodyPr wrap="none" anchor="ctr"/>
          <a:lstStyle/>
          <a:p>
            <a:pPr algn="ctr"/>
            <a:endParaRPr lang="en-US">
              <a:solidFill>
                <a:srgbClr val="000000"/>
              </a:solidFill>
              <a:cs typeface="Arial"/>
            </a:endParaRPr>
          </a:p>
        </p:txBody>
      </p:sp>
      <p:pic>
        <p:nvPicPr>
          <p:cNvPr id="136209" name="Picture 65"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8"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71" name="Group 14"/>
          <p:cNvGrpSpPr>
            <a:grpSpLocks/>
          </p:cNvGrpSpPr>
          <p:nvPr/>
        </p:nvGrpSpPr>
        <p:grpSpPr bwMode="auto">
          <a:xfrm>
            <a:off x="5329997" y="5124934"/>
            <a:ext cx="985838" cy="1520825"/>
            <a:chOff x="816" y="1440"/>
            <a:chExt cx="1772" cy="2732"/>
          </a:xfrm>
        </p:grpSpPr>
        <p:grpSp>
          <p:nvGrpSpPr>
            <p:cNvPr id="72"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73" name="Group 24"/>
            <p:cNvGrpSpPr>
              <a:grpSpLocks/>
            </p:cNvGrpSpPr>
            <p:nvPr/>
          </p:nvGrpSpPr>
          <p:grpSpPr bwMode="auto">
            <a:xfrm>
              <a:off x="960" y="1680"/>
              <a:ext cx="1393" cy="1775"/>
              <a:chOff x="912" y="672"/>
              <a:chExt cx="3128" cy="3475"/>
            </a:xfrm>
          </p:grpSpPr>
          <p:grpSp>
            <p:nvGrpSpPr>
              <p:cNvPr id="74"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103"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5"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6"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8"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9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9"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77361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261"/>
                                        </p:tgtEl>
                                        <p:attrNameLst>
                                          <p:attrName>style.visibility</p:attrName>
                                        </p:attrNameLst>
                                      </p:cBhvr>
                                      <p:to>
                                        <p:strVal val="visible"/>
                                      </p:to>
                                    </p:set>
                                    <p:animEffect transition="in" filter="fade">
                                      <p:cBhvr>
                                        <p:cTn id="7" dur="1000"/>
                                        <p:tgtEl>
                                          <p:spTgt spid="2355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262"/>
                                        </p:tgtEl>
                                        <p:attrNameLst>
                                          <p:attrName>style.visibility</p:attrName>
                                        </p:attrNameLst>
                                      </p:cBhvr>
                                      <p:to>
                                        <p:strVal val="visible"/>
                                      </p:to>
                                    </p:set>
                                    <p:animEffect transition="in" filter="fade">
                                      <p:cBhvr>
                                        <p:cTn id="12" dur="1000"/>
                                        <p:tgtEl>
                                          <p:spTgt spid="2355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258"/>
                                        </p:tgtEl>
                                        <p:attrNameLst>
                                          <p:attrName>style.visibility</p:attrName>
                                        </p:attrNameLst>
                                      </p:cBhvr>
                                      <p:to>
                                        <p:strVal val="visible"/>
                                      </p:to>
                                    </p:set>
                                    <p:animEffect transition="in" filter="fade">
                                      <p:cBhvr>
                                        <p:cTn id="17" dur="2000"/>
                                        <p:tgtEl>
                                          <p:spTgt spid="235525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355259"/>
                                        </p:tgtEl>
                                        <p:attrNameLst>
                                          <p:attrName>style.visibility</p:attrName>
                                        </p:attrNameLst>
                                      </p:cBhvr>
                                      <p:to>
                                        <p:strVal val="visible"/>
                                      </p:to>
                                    </p:set>
                                    <p:animEffect transition="in" filter="wipe(down)">
                                      <p:cBhvr>
                                        <p:cTn id="21" dur="1000"/>
                                        <p:tgtEl>
                                          <p:spTgt spid="2355259"/>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355260"/>
                                        </p:tgtEl>
                                        <p:attrNameLst>
                                          <p:attrName>style.visibility</p:attrName>
                                        </p:attrNameLst>
                                      </p:cBhvr>
                                      <p:to>
                                        <p:strVal val="visible"/>
                                      </p:to>
                                    </p:set>
                                    <p:animEffect transition="in" filter="wipe(down)">
                                      <p:cBhvr>
                                        <p:cTn id="25" dur="1000"/>
                                        <p:tgtEl>
                                          <p:spTgt spid="2355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8" grpId="0" animBg="1"/>
      <p:bldP spid="2355261" grpId="0" animBg="1"/>
      <p:bldP spid="235526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2800" b="1" i="0" dirty="0">
                <a:solidFill>
                  <a:srgbClr val="008000"/>
                </a:solidFill>
                <a:latin typeface="Eras Demi ITC"/>
                <a:cs typeface="Arial"/>
              </a:rPr>
              <a:t>17</a:t>
            </a:r>
            <a:r>
              <a:rPr lang="en-US" sz="2800" b="1" i="0" dirty="0">
                <a:solidFill>
                  <a:srgbClr val="000000"/>
                </a:solidFill>
                <a:latin typeface="Eras Demi ITC"/>
                <a:cs typeface="Arial"/>
              </a:rPr>
              <a:t> </a:t>
            </a:r>
            <a:r>
              <a:rPr lang="en-US" sz="2800" b="1" i="0" dirty="0">
                <a:solidFill>
                  <a:srgbClr val="000000"/>
                </a:solidFill>
                <a:latin typeface="Eras Medium ITC"/>
                <a:cs typeface="Arial"/>
              </a:rPr>
              <a:t>But thanks be to God that though you were </a:t>
            </a:r>
            <a:r>
              <a:rPr lang="en-US" sz="2800" b="1" dirty="0">
                <a:solidFill>
                  <a:srgbClr val="000000"/>
                </a:solidFill>
                <a:latin typeface="Eras Medium ITC"/>
                <a:cs typeface="Arial"/>
              </a:rPr>
              <a:t>slaves of sin</a:t>
            </a:r>
            <a:r>
              <a:rPr lang="en-US" sz="2800" b="1" i="0" dirty="0">
                <a:solidFill>
                  <a:srgbClr val="000000"/>
                </a:solidFill>
                <a:latin typeface="Eras Medium ITC"/>
                <a:cs typeface="Arial"/>
              </a:rPr>
              <a:t>, </a:t>
            </a:r>
            <a:r>
              <a:rPr lang="en-US" sz="2800" b="1" i="0" dirty="0">
                <a:solidFill>
                  <a:srgbClr val="0000FF"/>
                </a:solidFill>
                <a:latin typeface="Eras Medium ITC"/>
                <a:cs typeface="Arial"/>
              </a:rPr>
              <a:t>you became</a:t>
            </a:r>
            <a:r>
              <a:rPr lang="en-US" sz="2800" b="1" i="0" dirty="0">
                <a:solidFill>
                  <a:srgbClr val="000099"/>
                </a:solidFill>
                <a:latin typeface="Eras Medium ITC"/>
                <a:cs typeface="Arial"/>
              </a:rPr>
              <a:t> </a:t>
            </a:r>
          </a:p>
          <a:p>
            <a:pPr algn="ctr"/>
            <a:r>
              <a:rPr lang="en-US" i="0" u="sng" dirty="0">
                <a:solidFill>
                  <a:srgbClr val="000000"/>
                </a:solidFill>
                <a:latin typeface="Eras Bold ITC" pitchFamily="34" charset="0"/>
                <a:cs typeface="Arial"/>
              </a:rPr>
              <a:t>obedient from the heart</a:t>
            </a:r>
            <a:r>
              <a:rPr lang="en-US" b="1" i="0" dirty="0">
                <a:solidFill>
                  <a:srgbClr val="000000"/>
                </a:solidFill>
                <a:latin typeface="Eras Demi ITC"/>
                <a:cs typeface="Arial"/>
              </a:rPr>
              <a:t> </a:t>
            </a:r>
          </a:p>
          <a:p>
            <a:pPr algn="ctr"/>
            <a:r>
              <a:rPr lang="en-US" sz="2800" b="1" i="0" dirty="0">
                <a:solidFill>
                  <a:srgbClr val="000000"/>
                </a:solidFill>
                <a:latin typeface="Eras Medium ITC"/>
                <a:cs typeface="Arial"/>
              </a:rPr>
              <a:t>to that </a:t>
            </a:r>
            <a:r>
              <a:rPr lang="en-US" sz="2800" b="1" i="0" dirty="0">
                <a:solidFill>
                  <a:srgbClr val="FF0000"/>
                </a:solidFill>
                <a:latin typeface="Eras Medium ITC"/>
                <a:cs typeface="Arial"/>
              </a:rPr>
              <a:t>form of teaching </a:t>
            </a:r>
            <a:r>
              <a:rPr lang="en-US" sz="2800" b="1" i="0" dirty="0">
                <a:solidFill>
                  <a:srgbClr val="000000"/>
                </a:solidFill>
                <a:latin typeface="Eras Medium ITC"/>
                <a:cs typeface="Arial"/>
              </a:rPr>
              <a:t>to </a:t>
            </a:r>
          </a:p>
          <a:p>
            <a:pPr algn="ctr"/>
            <a:r>
              <a:rPr lang="en-US" sz="2800" b="1" i="0" dirty="0">
                <a:solidFill>
                  <a:srgbClr val="000000"/>
                </a:solidFill>
                <a:latin typeface="Eras Medium ITC"/>
                <a:cs typeface="Arial"/>
              </a:rPr>
              <a:t>which you were committed,</a:t>
            </a:r>
          </a:p>
        </p:txBody>
      </p:sp>
      <p:pic>
        <p:nvPicPr>
          <p:cNvPr id="136196"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sp>
        <p:nvSpPr>
          <p:cNvPr id="2355258" name="Oval 58"/>
          <p:cNvSpPr>
            <a:spLocks noChangeArrowheads="1"/>
          </p:cNvSpPr>
          <p:nvPr/>
        </p:nvSpPr>
        <p:spPr bwMode="auto">
          <a:xfrm>
            <a:off x="2885147" y="3383453"/>
            <a:ext cx="2874548" cy="1594139"/>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dirty="0" smtClean="0">
                <a:solidFill>
                  <a:srgbClr val="FFFFFF"/>
                </a:solidFill>
                <a:latin typeface="Eras Bold ITC" pitchFamily="34" charset="0"/>
                <a:cs typeface="Arial"/>
              </a:rPr>
              <a:t>OBEY THE </a:t>
            </a:r>
          </a:p>
          <a:p>
            <a:pPr algn="ctr"/>
            <a:r>
              <a:rPr lang="en-US" sz="4000" b="1" i="0" dirty="0" smtClean="0">
                <a:solidFill>
                  <a:srgbClr val="FFFFFF"/>
                </a:solidFill>
                <a:latin typeface="Eras Bold ITC" pitchFamily="34" charset="0"/>
                <a:cs typeface="Arial"/>
              </a:rPr>
              <a:t>GOSPEL</a:t>
            </a:r>
            <a:endParaRPr lang="en-US" sz="4000" b="1" i="0" dirty="0">
              <a:solidFill>
                <a:srgbClr val="FFFFFF"/>
              </a:solidFill>
              <a:latin typeface="Eras Bold ITC" pitchFamily="34" charset="0"/>
              <a:cs typeface="Arial"/>
            </a:endParaRPr>
          </a:p>
        </p:txBody>
      </p:sp>
      <p:sp>
        <p:nvSpPr>
          <p:cNvPr id="2355259" name="Line 59"/>
          <p:cNvSpPr>
            <a:spLocks noChangeShapeType="1"/>
          </p:cNvSpPr>
          <p:nvPr/>
        </p:nvSpPr>
        <p:spPr bwMode="auto">
          <a:xfrm flipH="1" flipV="1">
            <a:off x="3831431" y="1962150"/>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solidFill>
                <a:srgbClr val="000000"/>
              </a:solidFill>
              <a:cs typeface="Arial"/>
            </a:endParaRPr>
          </a:p>
        </p:txBody>
      </p:sp>
      <p:sp>
        <p:nvSpPr>
          <p:cNvPr id="2355260" name="Line 60"/>
          <p:cNvSpPr>
            <a:spLocks noChangeShapeType="1"/>
          </p:cNvSpPr>
          <p:nvPr/>
        </p:nvSpPr>
        <p:spPr bwMode="auto">
          <a:xfrm flipV="1">
            <a:off x="4808256" y="2070238"/>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solidFill>
                <a:srgbClr val="000000"/>
              </a:solidFill>
              <a:cs typeface="Arial"/>
            </a:endParaRPr>
          </a:p>
        </p:txBody>
      </p:sp>
      <p:sp>
        <p:nvSpPr>
          <p:cNvPr id="2355261" name="Oval 61"/>
          <p:cNvSpPr>
            <a:spLocks noChangeArrowheads="1"/>
          </p:cNvSpPr>
          <p:nvPr/>
        </p:nvSpPr>
        <p:spPr bwMode="auto">
          <a:xfrm>
            <a:off x="3466820" y="1593244"/>
            <a:ext cx="2820085" cy="582613"/>
          </a:xfrm>
          <a:prstGeom prst="ellipse">
            <a:avLst/>
          </a:prstGeom>
          <a:noFill/>
          <a:ln w="76200" algn="ctr">
            <a:solidFill>
              <a:schemeClr val="tx1"/>
            </a:solidFill>
            <a:prstDash val="sysDot"/>
            <a:round/>
            <a:headEnd/>
            <a:tailEnd/>
          </a:ln>
        </p:spPr>
        <p:txBody>
          <a:bodyPr wrap="none" anchor="ctr"/>
          <a:lstStyle/>
          <a:p>
            <a:pPr algn="ctr"/>
            <a:endParaRPr lang="en-US">
              <a:solidFill>
                <a:srgbClr val="000000"/>
              </a:solidFill>
              <a:cs typeface="Arial"/>
            </a:endParaRPr>
          </a:p>
        </p:txBody>
      </p:sp>
      <p:pic>
        <p:nvPicPr>
          <p:cNvPr id="136209" name="Picture 65"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8"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71" name="Group 14"/>
          <p:cNvGrpSpPr>
            <a:grpSpLocks/>
          </p:cNvGrpSpPr>
          <p:nvPr/>
        </p:nvGrpSpPr>
        <p:grpSpPr bwMode="auto">
          <a:xfrm>
            <a:off x="5329997" y="5124934"/>
            <a:ext cx="985838" cy="1520825"/>
            <a:chOff x="816" y="1440"/>
            <a:chExt cx="1772" cy="2732"/>
          </a:xfrm>
        </p:grpSpPr>
        <p:grpSp>
          <p:nvGrpSpPr>
            <p:cNvPr id="72"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73" name="Group 24"/>
            <p:cNvGrpSpPr>
              <a:grpSpLocks/>
            </p:cNvGrpSpPr>
            <p:nvPr/>
          </p:nvGrpSpPr>
          <p:grpSpPr bwMode="auto">
            <a:xfrm>
              <a:off x="960" y="1680"/>
              <a:ext cx="1393" cy="1775"/>
              <a:chOff x="912" y="672"/>
              <a:chExt cx="3128" cy="3475"/>
            </a:xfrm>
          </p:grpSpPr>
          <p:grpSp>
            <p:nvGrpSpPr>
              <p:cNvPr id="74"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103"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5"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6"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8"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9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9"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210656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8247" name="Text Box 10"/>
          <p:cNvSpPr txBox="1">
            <a:spLocks noChangeArrowheads="1"/>
          </p:cNvSpPr>
          <p:nvPr/>
        </p:nvSpPr>
        <p:spPr bwMode="auto">
          <a:xfrm>
            <a:off x="1306287" y="227013"/>
            <a:ext cx="5836636" cy="206210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b="1" i="0" dirty="0">
                <a:solidFill>
                  <a:srgbClr val="008000"/>
                </a:solidFill>
                <a:latin typeface="Eras Demi ITC"/>
                <a:cs typeface="Arial"/>
              </a:rPr>
              <a:t>23</a:t>
            </a:r>
            <a:r>
              <a:rPr lang="en-US" b="1" i="0" dirty="0">
                <a:solidFill>
                  <a:srgbClr val="000000"/>
                </a:solidFill>
                <a:latin typeface="Eras Demi ITC"/>
                <a:cs typeface="Arial"/>
              </a:rPr>
              <a:t> </a:t>
            </a:r>
            <a:r>
              <a:rPr lang="en-US" b="1" i="0" dirty="0">
                <a:solidFill>
                  <a:srgbClr val="000000"/>
                </a:solidFill>
                <a:latin typeface="Eras Medium ITC"/>
                <a:cs typeface="Arial"/>
              </a:rPr>
              <a:t>For the</a:t>
            </a:r>
            <a:r>
              <a:rPr lang="en-US" b="1" i="0" dirty="0">
                <a:solidFill>
                  <a:srgbClr val="FFFF66"/>
                </a:solidFill>
                <a:latin typeface="Eras Medium ITC"/>
                <a:cs typeface="Arial"/>
              </a:rPr>
              <a:t> </a:t>
            </a:r>
            <a:r>
              <a:rPr lang="en-US" b="1" i="0" dirty="0">
                <a:solidFill>
                  <a:srgbClr val="FF0000"/>
                </a:solidFill>
                <a:latin typeface="Eras Demi ITC"/>
                <a:cs typeface="Arial"/>
              </a:rPr>
              <a:t>wages of sin is death,</a:t>
            </a:r>
            <a:r>
              <a:rPr lang="en-US" b="1" i="0" dirty="0">
                <a:solidFill>
                  <a:srgbClr val="FFFF66"/>
                </a:solidFill>
                <a:latin typeface="Eras Demi ITC"/>
                <a:cs typeface="Arial"/>
              </a:rPr>
              <a:t> </a:t>
            </a:r>
            <a:r>
              <a:rPr lang="en-US" b="1" i="0" dirty="0">
                <a:solidFill>
                  <a:srgbClr val="000000"/>
                </a:solidFill>
                <a:latin typeface="Eras Medium ITC"/>
                <a:cs typeface="Arial"/>
              </a:rPr>
              <a:t>but</a:t>
            </a:r>
            <a:r>
              <a:rPr lang="en-US" b="1" i="0" dirty="0">
                <a:solidFill>
                  <a:srgbClr val="FFFF66"/>
                </a:solidFill>
                <a:latin typeface="Eras Medium ITC"/>
                <a:cs typeface="Arial"/>
              </a:rPr>
              <a:t> </a:t>
            </a:r>
            <a:r>
              <a:rPr lang="en-US" b="1" i="0" dirty="0">
                <a:solidFill>
                  <a:srgbClr val="000099"/>
                </a:solidFill>
                <a:latin typeface="Eras Medium ITC"/>
                <a:cs typeface="Arial"/>
              </a:rPr>
              <a:t>the </a:t>
            </a:r>
            <a:r>
              <a:rPr lang="en-US" i="0" u="sng" dirty="0">
                <a:solidFill>
                  <a:srgbClr val="0000FF"/>
                </a:solidFill>
                <a:latin typeface="Eras Bold ITC" pitchFamily="34" charset="0"/>
                <a:cs typeface="Arial"/>
              </a:rPr>
              <a:t>free gift</a:t>
            </a:r>
            <a:r>
              <a:rPr lang="en-US" b="1" i="0" dirty="0">
                <a:solidFill>
                  <a:srgbClr val="000099"/>
                </a:solidFill>
                <a:latin typeface="Eras Demi ITC"/>
                <a:cs typeface="Arial"/>
              </a:rPr>
              <a:t> </a:t>
            </a:r>
            <a:r>
              <a:rPr lang="en-US" b="1" i="0" dirty="0">
                <a:solidFill>
                  <a:srgbClr val="000099"/>
                </a:solidFill>
                <a:latin typeface="Eras Medium ITC"/>
                <a:cs typeface="Arial"/>
              </a:rPr>
              <a:t>of God is </a:t>
            </a:r>
            <a:r>
              <a:rPr lang="en-US" b="1" u="sng" dirty="0" smtClean="0">
                <a:solidFill>
                  <a:srgbClr val="000099"/>
                </a:solidFill>
                <a:latin typeface="Eras Medium ITC"/>
                <a:cs typeface="Arial"/>
              </a:rPr>
              <a:t>eternal   life</a:t>
            </a:r>
            <a:r>
              <a:rPr lang="en-US" b="1" i="0" dirty="0" smtClean="0">
                <a:solidFill>
                  <a:srgbClr val="000099"/>
                </a:solidFill>
                <a:latin typeface="Eras Medium ITC"/>
                <a:cs typeface="Arial"/>
              </a:rPr>
              <a:t> </a:t>
            </a:r>
            <a:r>
              <a:rPr lang="en-US" b="1" i="0" dirty="0">
                <a:solidFill>
                  <a:srgbClr val="000099"/>
                </a:solidFill>
                <a:latin typeface="Eras Medium ITC"/>
                <a:cs typeface="Arial"/>
              </a:rPr>
              <a:t>in Christ Jesus our Lord.</a:t>
            </a:r>
            <a:r>
              <a:rPr lang="en-US" b="1" i="0" dirty="0">
                <a:solidFill>
                  <a:srgbClr val="000000"/>
                </a:solidFill>
                <a:latin typeface="Eras Medium ITC"/>
                <a:cs typeface="Arial"/>
              </a:rPr>
              <a:t>.</a:t>
            </a:r>
          </a:p>
        </p:txBody>
      </p:sp>
      <p:pic>
        <p:nvPicPr>
          <p:cNvPr id="138244"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725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2000" i="0">
                <a:solidFill>
                  <a:srgbClr val="FFFFFF"/>
                </a:solidFill>
                <a:effectLst>
                  <a:outerShdw blurRad="38100" dist="38100" dir="2700000" algn="tl">
                    <a:srgbClr val="000000"/>
                  </a:outerShdw>
                </a:effectLst>
                <a:latin typeface="Eras Bold ITC" pitchFamily="34" charset="0"/>
                <a:cs typeface="Arial"/>
              </a:rPr>
              <a:t>Christ’s Death</a:t>
            </a:r>
          </a:p>
        </p:txBody>
      </p:sp>
      <p:sp>
        <p:nvSpPr>
          <p:cNvPr id="2357306" name="Oval 58"/>
          <p:cNvSpPr>
            <a:spLocks noChangeArrowheads="1"/>
          </p:cNvSpPr>
          <p:nvPr/>
        </p:nvSpPr>
        <p:spPr bwMode="auto">
          <a:xfrm>
            <a:off x="3006656" y="2567194"/>
            <a:ext cx="2744787"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r>
              <a:rPr lang="en-US" sz="4000" b="1" i="0" dirty="0">
                <a:solidFill>
                  <a:srgbClr val="FFFFFF"/>
                </a:solidFill>
                <a:effectLst>
                  <a:outerShdw blurRad="38100" dist="38100" dir="2700000" algn="tl">
                    <a:srgbClr val="000000">
                      <a:alpha val="43137"/>
                    </a:srgbClr>
                  </a:outerShdw>
                </a:effectLst>
                <a:latin typeface="Eras Bold ITC" pitchFamily="34" charset="0"/>
                <a:cs typeface="Arial"/>
              </a:rPr>
              <a:t>GIFT</a:t>
            </a:r>
          </a:p>
        </p:txBody>
      </p:sp>
      <p:sp>
        <p:nvSpPr>
          <p:cNvPr id="2357307" name="Line 59"/>
          <p:cNvSpPr>
            <a:spLocks noChangeShapeType="1"/>
          </p:cNvSpPr>
          <p:nvPr/>
        </p:nvSpPr>
        <p:spPr bwMode="auto">
          <a:xfrm flipV="1">
            <a:off x="4117792" y="1239077"/>
            <a:ext cx="454208" cy="1634751"/>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lgn="ctr">
              <a:defRPr/>
            </a:pPr>
            <a:endParaRPr lang="en-US">
              <a:solidFill>
                <a:srgbClr val="000000"/>
              </a:solidFill>
              <a:cs typeface="Arial"/>
            </a:endParaRPr>
          </a:p>
        </p:txBody>
      </p:sp>
      <p:pic>
        <p:nvPicPr>
          <p:cNvPr id="138254" name="Picture 10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0" name="Circular Arrow 59"/>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1"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pPr algn="ctr"/>
            <a:r>
              <a:rPr lang="en-US" sz="3600" kern="10" dirty="0">
                <a:ln w="9525">
                  <a:solidFill>
                    <a:srgbClr val="000000"/>
                  </a:solidFill>
                  <a:round/>
                  <a:headEnd/>
                  <a:tailEnd/>
                </a:ln>
                <a:solidFill>
                  <a:srgbClr val="FFFFFF"/>
                </a:solidFill>
                <a:latin typeface="Arial Black"/>
                <a:cs typeface="Arial"/>
              </a:rPr>
              <a:t>NEW LIFE</a:t>
            </a:r>
          </a:p>
        </p:txBody>
      </p:sp>
      <p:sp>
        <p:nvSpPr>
          <p:cNvPr id="62" name="Circular Arrow 61"/>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000000"/>
              </a:solidFill>
              <a:latin typeface="Eras Medium ITC" pitchFamily="34" charset="0"/>
              <a:cs typeface="Arial"/>
            </a:endParaRPr>
          </a:p>
        </p:txBody>
      </p:sp>
      <p:sp>
        <p:nvSpPr>
          <p:cNvPr id="63"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pPr algn="ctr"/>
            <a:r>
              <a:rPr lang="en-US" sz="1800" kern="10" dirty="0">
                <a:ln w="9525">
                  <a:solidFill>
                    <a:srgbClr val="000000"/>
                  </a:solidFill>
                  <a:round/>
                  <a:headEnd/>
                  <a:tailEnd/>
                </a:ln>
                <a:solidFill>
                  <a:srgbClr val="FFFFFF"/>
                </a:solidFill>
                <a:latin typeface="Arial Black"/>
                <a:cs typeface="Arial"/>
              </a:rPr>
              <a:t>INTO DEATH</a:t>
            </a:r>
          </a:p>
        </p:txBody>
      </p:sp>
      <p:sp>
        <p:nvSpPr>
          <p:cNvPr id="64"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65"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7"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8" name="Group 14"/>
          <p:cNvGrpSpPr>
            <a:grpSpLocks/>
          </p:cNvGrpSpPr>
          <p:nvPr/>
        </p:nvGrpSpPr>
        <p:grpSpPr bwMode="auto">
          <a:xfrm>
            <a:off x="5329997" y="5124934"/>
            <a:ext cx="985838" cy="1520825"/>
            <a:chOff x="816" y="1440"/>
            <a:chExt cx="1772" cy="2732"/>
          </a:xfrm>
        </p:grpSpPr>
        <p:grpSp>
          <p:nvGrpSpPr>
            <p:cNvPr id="69" name="Group 15"/>
            <p:cNvGrpSpPr>
              <a:grpSpLocks/>
            </p:cNvGrpSpPr>
            <p:nvPr/>
          </p:nvGrpSpPr>
          <p:grpSpPr bwMode="auto">
            <a:xfrm>
              <a:off x="816" y="1440"/>
              <a:ext cx="1772" cy="2732"/>
              <a:chOff x="3216" y="720"/>
              <a:chExt cx="1772" cy="2732"/>
            </a:xfrm>
          </p:grpSpPr>
          <p:sp>
            <p:nvSpPr>
              <p:cNvPr id="104"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5"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6"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07"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pPr algn="ctr"/>
                <a:endParaRPr lang="en-US">
                  <a:solidFill>
                    <a:srgbClr val="000000"/>
                  </a:solidFill>
                  <a:cs typeface="Arial"/>
                </a:endParaRPr>
              </a:p>
            </p:txBody>
          </p:sp>
          <p:sp>
            <p:nvSpPr>
              <p:cNvPr id="108"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09"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0"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11"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70" name="Group 24"/>
            <p:cNvGrpSpPr>
              <a:grpSpLocks/>
            </p:cNvGrpSpPr>
            <p:nvPr/>
          </p:nvGrpSpPr>
          <p:grpSpPr bwMode="auto">
            <a:xfrm>
              <a:off x="960" y="1680"/>
              <a:ext cx="1393" cy="1775"/>
              <a:chOff x="912" y="672"/>
              <a:chExt cx="3128" cy="3475"/>
            </a:xfrm>
          </p:grpSpPr>
          <p:grpSp>
            <p:nvGrpSpPr>
              <p:cNvPr id="71" name="Group 25"/>
              <p:cNvGrpSpPr>
                <a:grpSpLocks/>
              </p:cNvGrpSpPr>
              <p:nvPr/>
            </p:nvGrpSpPr>
            <p:grpSpPr bwMode="auto">
              <a:xfrm>
                <a:off x="2214" y="1042"/>
                <a:ext cx="626" cy="1186"/>
                <a:chOff x="2218" y="1066"/>
                <a:chExt cx="626" cy="1186"/>
              </a:xfrm>
            </p:grpSpPr>
            <p:sp>
              <p:nvSpPr>
                <p:cNvPr id="98"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99"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100" name="Group 28"/>
                <p:cNvGrpSpPr>
                  <a:grpSpLocks/>
                </p:cNvGrpSpPr>
                <p:nvPr/>
              </p:nvGrpSpPr>
              <p:grpSpPr bwMode="auto">
                <a:xfrm>
                  <a:off x="2364" y="1066"/>
                  <a:ext cx="240" cy="251"/>
                  <a:chOff x="2364" y="1066"/>
                  <a:chExt cx="240" cy="251"/>
                </a:xfrm>
              </p:grpSpPr>
              <p:sp>
                <p:nvSpPr>
                  <p:cNvPr id="101"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02"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03"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2" name="Group 32"/>
              <p:cNvGrpSpPr>
                <a:grpSpLocks/>
              </p:cNvGrpSpPr>
              <p:nvPr/>
            </p:nvGrpSpPr>
            <p:grpSpPr bwMode="auto">
              <a:xfrm>
                <a:off x="2256" y="672"/>
                <a:ext cx="436" cy="647"/>
                <a:chOff x="4512" y="480"/>
                <a:chExt cx="436" cy="647"/>
              </a:xfrm>
            </p:grpSpPr>
            <p:sp>
              <p:nvSpPr>
                <p:cNvPr id="92"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93" name="Group 34"/>
                <p:cNvGrpSpPr>
                  <a:grpSpLocks/>
                </p:cNvGrpSpPr>
                <p:nvPr/>
              </p:nvGrpSpPr>
              <p:grpSpPr bwMode="auto">
                <a:xfrm>
                  <a:off x="4512" y="561"/>
                  <a:ext cx="67" cy="288"/>
                  <a:chOff x="2265" y="619"/>
                  <a:chExt cx="67" cy="288"/>
                </a:xfrm>
              </p:grpSpPr>
              <p:sp>
                <p:nvSpPr>
                  <p:cNvPr id="96"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97"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94"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5"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73"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74"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75" name="Group 41"/>
              <p:cNvGrpSpPr>
                <a:grpSpLocks/>
              </p:cNvGrpSpPr>
              <p:nvPr/>
            </p:nvGrpSpPr>
            <p:grpSpPr bwMode="auto">
              <a:xfrm>
                <a:off x="2544" y="1056"/>
                <a:ext cx="1496" cy="1549"/>
                <a:chOff x="3696" y="1008"/>
                <a:chExt cx="1496" cy="1549"/>
              </a:xfrm>
            </p:grpSpPr>
            <p:sp>
              <p:nvSpPr>
                <p:cNvPr id="85"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6"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7" name="Group 44"/>
                <p:cNvGrpSpPr>
                  <a:grpSpLocks/>
                </p:cNvGrpSpPr>
                <p:nvPr/>
              </p:nvGrpSpPr>
              <p:grpSpPr bwMode="auto">
                <a:xfrm rot="5400000" flipV="1">
                  <a:off x="4912" y="1040"/>
                  <a:ext cx="263" cy="296"/>
                  <a:chOff x="2795" y="2300"/>
                  <a:chExt cx="263" cy="296"/>
                </a:xfrm>
              </p:grpSpPr>
              <p:sp>
                <p:nvSpPr>
                  <p:cNvPr id="90"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91"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8"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9"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76" name="Group 49"/>
              <p:cNvGrpSpPr>
                <a:grpSpLocks/>
              </p:cNvGrpSpPr>
              <p:nvPr/>
            </p:nvGrpSpPr>
            <p:grpSpPr bwMode="auto">
              <a:xfrm flipH="1">
                <a:off x="912" y="1104"/>
                <a:ext cx="1496" cy="1549"/>
                <a:chOff x="3696" y="1008"/>
                <a:chExt cx="1496" cy="1549"/>
              </a:xfrm>
            </p:grpSpPr>
            <p:sp>
              <p:nvSpPr>
                <p:cNvPr id="78"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79"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80" name="Group 52"/>
                <p:cNvGrpSpPr>
                  <a:grpSpLocks/>
                </p:cNvGrpSpPr>
                <p:nvPr/>
              </p:nvGrpSpPr>
              <p:grpSpPr bwMode="auto">
                <a:xfrm rot="5400000" flipV="1">
                  <a:off x="4912" y="1040"/>
                  <a:ext cx="263" cy="296"/>
                  <a:chOff x="2795" y="2300"/>
                  <a:chExt cx="263" cy="296"/>
                </a:xfrm>
              </p:grpSpPr>
              <p:sp>
                <p:nvSpPr>
                  <p:cNvPr id="83"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84"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81"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82"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77"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Tree>
    <p:extLst>
      <p:ext uri="{BB962C8B-B14F-4D97-AF65-F5344CB8AC3E}">
        <p14:creationId xmlns:p14="http://schemas.microsoft.com/office/powerpoint/2010/main" val="882996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7306"/>
                                        </p:tgtEl>
                                        <p:attrNameLst>
                                          <p:attrName>style.visibility</p:attrName>
                                        </p:attrNameLst>
                                      </p:cBhvr>
                                      <p:to>
                                        <p:strVal val="visible"/>
                                      </p:to>
                                    </p:set>
                                    <p:animEffect transition="in" filter="fade">
                                      <p:cBhvr>
                                        <p:cTn id="7" dur="2000"/>
                                        <p:tgtEl>
                                          <p:spTgt spid="235730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357307"/>
                                        </p:tgtEl>
                                        <p:attrNameLst>
                                          <p:attrName>style.visibility</p:attrName>
                                        </p:attrNameLst>
                                      </p:cBhvr>
                                      <p:to>
                                        <p:strVal val="visible"/>
                                      </p:to>
                                    </p:set>
                                    <p:animEffect transition="in" filter="wipe(down)">
                                      <p:cBhvr>
                                        <p:cTn id="11" dur="1000"/>
                                        <p:tgtEl>
                                          <p:spTgt spid="2357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0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91492" name="Picture 4" descr="water"/>
          <p:cNvPicPr>
            <a:picLocks noChangeAspect="1" noChangeArrowheads="1"/>
          </p:cNvPicPr>
          <p:nvPr/>
        </p:nvPicPr>
        <p:blipFill>
          <a:blip r:embed="rId4" cstate="print"/>
          <a:srcRect b="56647"/>
          <a:stretch>
            <a:fillRect/>
          </a:stretch>
        </p:blipFill>
        <p:spPr bwMode="auto">
          <a:xfrm>
            <a:off x="-17463" y="2047875"/>
            <a:ext cx="9161463" cy="4810125"/>
          </a:xfrm>
          <a:prstGeom prst="rect">
            <a:avLst/>
          </a:prstGeom>
          <a:noFill/>
          <a:ln w="9525">
            <a:noFill/>
            <a:miter lim="800000"/>
            <a:headEnd/>
            <a:tailEnd/>
          </a:ln>
        </p:spPr>
      </p:pic>
      <p:sp>
        <p:nvSpPr>
          <p:cNvPr id="2010119" name="Oval 7"/>
          <p:cNvSpPr>
            <a:spLocks noChangeArrowheads="1"/>
          </p:cNvSpPr>
          <p:nvPr/>
        </p:nvSpPr>
        <p:spPr bwMode="auto">
          <a:xfrm>
            <a:off x="-608328" y="3195504"/>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r>
              <a:rPr lang="en-US" sz="1800" i="0" dirty="0">
                <a:solidFill>
                  <a:srgbClr val="FFFFFF"/>
                </a:solidFill>
                <a:effectLst>
                  <a:outerShdw blurRad="38100" dist="38100" dir="2700000" algn="tl">
                    <a:srgbClr val="000000"/>
                  </a:outerShdw>
                </a:effectLst>
                <a:latin typeface="Eras Bold ITC" pitchFamily="34" charset="0"/>
                <a:cs typeface="Arial"/>
              </a:rPr>
              <a:t>United with </a:t>
            </a:r>
          </a:p>
          <a:p>
            <a:pPr algn="ctr">
              <a:defRPr/>
            </a:pPr>
            <a:r>
              <a:rPr lang="en-US" sz="1800" i="0" dirty="0">
                <a:solidFill>
                  <a:srgbClr val="FFFFFF"/>
                </a:solidFill>
                <a:effectLst>
                  <a:outerShdw blurRad="38100" dist="38100" dir="2700000" algn="tl">
                    <a:srgbClr val="000000"/>
                  </a:outerShdw>
                </a:effectLst>
                <a:latin typeface="Eras Bold ITC" pitchFamily="34" charset="0"/>
                <a:cs typeface="Arial"/>
              </a:rPr>
              <a:t>Christ’s </a:t>
            </a:r>
            <a:r>
              <a:rPr lang="en-US" sz="1800" i="0" dirty="0" smtClean="0">
                <a:solidFill>
                  <a:srgbClr val="FFFFFF"/>
                </a:solidFill>
                <a:effectLst>
                  <a:outerShdw blurRad="38100" dist="38100" dir="2700000" algn="tl">
                    <a:srgbClr val="000000"/>
                  </a:outerShdw>
                </a:effectLst>
                <a:latin typeface="Eras Bold ITC" pitchFamily="34" charset="0"/>
                <a:cs typeface="Arial"/>
              </a:rPr>
              <a:t>Death – </a:t>
            </a:r>
          </a:p>
          <a:p>
            <a:pPr algn="ctr">
              <a:defRPr/>
            </a:pPr>
            <a:r>
              <a:rPr lang="en-US" sz="1800" i="0" dirty="0" smtClean="0">
                <a:solidFill>
                  <a:srgbClr val="FFFFFF"/>
                </a:solidFill>
                <a:effectLst>
                  <a:outerShdw blurRad="38100" dist="38100" dir="2700000" algn="tl">
                    <a:srgbClr val="000000"/>
                  </a:outerShdw>
                </a:effectLst>
                <a:latin typeface="Eras Bold ITC" pitchFamily="34" charset="0"/>
                <a:cs typeface="Arial"/>
              </a:rPr>
              <a:t>Died with Christ</a:t>
            </a:r>
            <a:endParaRPr lang="en-US" sz="1800" i="0" dirty="0">
              <a:solidFill>
                <a:srgbClr val="FFFFFF"/>
              </a:solidFill>
              <a:effectLst>
                <a:outerShdw blurRad="38100" dist="38100" dir="2700000" algn="tl">
                  <a:srgbClr val="000000"/>
                </a:outerShdw>
              </a:effectLst>
              <a:latin typeface="Eras Bold ITC" pitchFamily="34" charset="0"/>
              <a:cs typeface="Arial"/>
            </a:endParaRPr>
          </a:p>
        </p:txBody>
      </p:sp>
      <p:sp>
        <p:nvSpPr>
          <p:cNvPr id="2010122" name="Text Box 10"/>
          <p:cNvSpPr txBox="1">
            <a:spLocks noChangeArrowheads="1"/>
          </p:cNvSpPr>
          <p:nvPr/>
        </p:nvSpPr>
        <p:spPr bwMode="auto">
          <a:xfrm>
            <a:off x="1823391" y="210908"/>
            <a:ext cx="5059680" cy="1631216"/>
          </a:xfrm>
          <a:prstGeom prst="rect">
            <a:avLst/>
          </a:prstGeom>
          <a:solidFill>
            <a:schemeClr val="bg1"/>
          </a:solidFill>
          <a:ln w="9525">
            <a:solidFill>
              <a:srgbClr val="0000FF"/>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000" b="1" i="0" dirty="0" smtClean="0">
                <a:solidFill>
                  <a:srgbClr val="000000"/>
                </a:solidFill>
                <a:cs typeface="Arial"/>
              </a:rPr>
              <a:t>but </a:t>
            </a:r>
            <a:r>
              <a:rPr lang="en-US" sz="2000" b="1" i="0" dirty="0">
                <a:solidFill>
                  <a:srgbClr val="FF3300"/>
                </a:solidFill>
                <a:cs typeface="Arial"/>
              </a:rPr>
              <a:t>you were </a:t>
            </a:r>
            <a:r>
              <a:rPr lang="en-US" sz="2000" b="1" i="0" u="sng" dirty="0">
                <a:solidFill>
                  <a:srgbClr val="0000FF"/>
                </a:solidFill>
                <a:cs typeface="Arial"/>
              </a:rPr>
              <a:t>washed</a:t>
            </a:r>
            <a:r>
              <a:rPr lang="en-US" sz="2000" b="1" i="0" dirty="0">
                <a:solidFill>
                  <a:srgbClr val="FF3300"/>
                </a:solidFill>
                <a:cs typeface="Arial"/>
              </a:rPr>
              <a:t>, </a:t>
            </a:r>
          </a:p>
          <a:p>
            <a:pPr algn="ctr"/>
            <a:r>
              <a:rPr lang="en-US" sz="2000" b="1" i="0" dirty="0">
                <a:solidFill>
                  <a:srgbClr val="FF3300"/>
                </a:solidFill>
                <a:cs typeface="Arial"/>
              </a:rPr>
              <a:t>you were </a:t>
            </a:r>
            <a:r>
              <a:rPr lang="en-US" sz="2000" b="1" i="0" u="sng" dirty="0">
                <a:solidFill>
                  <a:srgbClr val="0000FF"/>
                </a:solidFill>
                <a:cs typeface="Arial"/>
              </a:rPr>
              <a:t>sanctified</a:t>
            </a:r>
            <a:r>
              <a:rPr lang="en-US" sz="2000" b="1" i="0" dirty="0">
                <a:solidFill>
                  <a:srgbClr val="FF3300"/>
                </a:solidFill>
                <a:cs typeface="Arial"/>
              </a:rPr>
              <a:t>, </a:t>
            </a:r>
            <a:endParaRPr lang="en-US" sz="2000" b="1" i="0" dirty="0" smtClean="0">
              <a:solidFill>
                <a:srgbClr val="FF3300"/>
              </a:solidFill>
              <a:cs typeface="Arial"/>
            </a:endParaRPr>
          </a:p>
          <a:p>
            <a:r>
              <a:rPr lang="en-US" sz="2000" b="1" i="0" dirty="0" smtClean="0">
                <a:solidFill>
                  <a:srgbClr val="FF3300"/>
                </a:solidFill>
                <a:cs typeface="Arial"/>
              </a:rPr>
              <a:t>		          you </a:t>
            </a:r>
            <a:r>
              <a:rPr lang="en-US" sz="2000" b="1" i="0" dirty="0">
                <a:solidFill>
                  <a:srgbClr val="FF3300"/>
                </a:solidFill>
                <a:cs typeface="Arial"/>
              </a:rPr>
              <a:t>were </a:t>
            </a:r>
            <a:r>
              <a:rPr lang="en-US" sz="2000" b="1" i="0" u="sng" dirty="0" smtClean="0">
                <a:solidFill>
                  <a:srgbClr val="0000FF"/>
                </a:solidFill>
                <a:cs typeface="Arial"/>
              </a:rPr>
              <a:t>justified</a:t>
            </a:r>
            <a:r>
              <a:rPr lang="en-US" sz="2000" b="1" i="0" dirty="0" smtClean="0">
                <a:solidFill>
                  <a:srgbClr val="FF3300"/>
                </a:solidFill>
                <a:cs typeface="Arial"/>
              </a:rPr>
              <a:t> </a:t>
            </a:r>
            <a:endParaRPr lang="en-US" sz="2000" b="1" i="0" dirty="0">
              <a:solidFill>
                <a:srgbClr val="FF3300"/>
              </a:solidFill>
              <a:cs typeface="Arial"/>
            </a:endParaRPr>
          </a:p>
          <a:p>
            <a:pPr algn="ctr"/>
            <a:r>
              <a:rPr lang="en-US" sz="2000" b="1" i="0" dirty="0">
                <a:solidFill>
                  <a:srgbClr val="000000"/>
                </a:solidFill>
                <a:cs typeface="Arial"/>
              </a:rPr>
              <a:t>in the name of the Lord Jesus Christ </a:t>
            </a:r>
            <a:endParaRPr lang="en-US" sz="2000" b="1" i="0" dirty="0" smtClean="0">
              <a:solidFill>
                <a:srgbClr val="000000"/>
              </a:solidFill>
              <a:cs typeface="Arial"/>
            </a:endParaRPr>
          </a:p>
          <a:p>
            <a:pPr algn="ctr"/>
            <a:r>
              <a:rPr lang="en-US" sz="2000" b="1" i="0" dirty="0" smtClean="0">
                <a:solidFill>
                  <a:srgbClr val="000000"/>
                </a:solidFill>
                <a:cs typeface="Arial"/>
              </a:rPr>
              <a:t>and </a:t>
            </a:r>
            <a:r>
              <a:rPr lang="en-US" sz="2000" b="1" i="0" dirty="0">
                <a:solidFill>
                  <a:srgbClr val="000000"/>
                </a:solidFill>
                <a:cs typeface="Arial"/>
              </a:rPr>
              <a:t>in the Spirit of our God. </a:t>
            </a:r>
            <a:r>
              <a:rPr lang="en-US" sz="1800" b="1" i="0" dirty="0">
                <a:solidFill>
                  <a:srgbClr val="997934"/>
                </a:solidFill>
                <a:cs typeface="Arial"/>
              </a:rPr>
              <a:t>1 Cor. 6:11</a:t>
            </a:r>
          </a:p>
        </p:txBody>
      </p:sp>
      <p:pic>
        <p:nvPicPr>
          <p:cNvPr id="191502" name="Picture 72"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967630" y="4664391"/>
            <a:ext cx="1525587" cy="998538"/>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10131" name="Text Box 19"/>
          <p:cNvSpPr txBox="1">
            <a:spLocks noChangeArrowheads="1"/>
          </p:cNvSpPr>
          <p:nvPr/>
        </p:nvSpPr>
        <p:spPr bwMode="auto">
          <a:xfrm>
            <a:off x="1401763" y="5957839"/>
            <a:ext cx="56007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800" i="0" dirty="0">
                <a:solidFill>
                  <a:srgbClr val="FFFF00"/>
                </a:solidFill>
                <a:latin typeface="Eras Bold ITC" pitchFamily="34" charset="0"/>
                <a:cs typeface="Arial"/>
              </a:rPr>
              <a:t>SANCTIFICATION</a:t>
            </a:r>
            <a:r>
              <a:rPr lang="en-US" sz="2400" i="0" dirty="0">
                <a:solidFill>
                  <a:srgbClr val="FFFFFF"/>
                </a:solidFill>
                <a:latin typeface="Eras Bold ITC" pitchFamily="34" charset="0"/>
                <a:cs typeface="Arial"/>
              </a:rPr>
              <a:t> </a:t>
            </a:r>
            <a:r>
              <a:rPr lang="en-US" sz="1600" i="0" dirty="0">
                <a:solidFill>
                  <a:srgbClr val="FFFFFF"/>
                </a:solidFill>
                <a:latin typeface="Eras Bold ITC" pitchFamily="34" charset="0"/>
                <a:cs typeface="Arial"/>
              </a:rPr>
              <a:t>(Sins removed – </a:t>
            </a:r>
          </a:p>
          <a:p>
            <a:pPr algn="ctr">
              <a:defRPr/>
            </a:pPr>
            <a:r>
              <a:rPr lang="en-US" sz="1600" i="0" dirty="0">
                <a:solidFill>
                  <a:srgbClr val="FFFFFF"/>
                </a:solidFill>
                <a:latin typeface="Eras Bold ITC" pitchFamily="34" charset="0"/>
                <a:cs typeface="Arial"/>
              </a:rPr>
              <a:t>made Holy and righteous)</a:t>
            </a:r>
          </a:p>
        </p:txBody>
      </p:sp>
      <p:pic>
        <p:nvPicPr>
          <p:cNvPr id="2050" name="Picture 2"/>
          <p:cNvPicPr>
            <a:picLocks noChangeAspect="1" noChangeArrowheads="1"/>
          </p:cNvPicPr>
          <p:nvPr/>
        </p:nvPicPr>
        <p:blipFill>
          <a:blip r:embed="rId6" cstate="print"/>
          <a:srcRect/>
          <a:stretch>
            <a:fillRect/>
          </a:stretch>
        </p:blipFill>
        <p:spPr bwMode="auto">
          <a:xfrm>
            <a:off x="4490725" y="351023"/>
            <a:ext cx="471131" cy="350521"/>
          </a:xfrm>
          <a:prstGeom prst="rect">
            <a:avLst/>
          </a:prstGeom>
          <a:noFill/>
          <a:ln w="9525">
            <a:noFill/>
            <a:miter lim="800000"/>
            <a:headEnd/>
            <a:tailEnd/>
          </a:ln>
          <a:effectLst/>
        </p:spPr>
      </p:pic>
      <p:pic>
        <p:nvPicPr>
          <p:cNvPr id="79" name="Picture 2"/>
          <p:cNvPicPr>
            <a:picLocks noChangeAspect="1" noChangeArrowheads="1"/>
          </p:cNvPicPr>
          <p:nvPr/>
        </p:nvPicPr>
        <p:blipFill>
          <a:blip r:embed="rId6" cstate="print"/>
          <a:srcRect/>
          <a:stretch>
            <a:fillRect/>
          </a:stretch>
        </p:blipFill>
        <p:spPr bwMode="auto">
          <a:xfrm>
            <a:off x="5496565" y="670079"/>
            <a:ext cx="471131" cy="3505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324464" y="1317374"/>
            <a:ext cx="2964426" cy="3654288"/>
          </a:xfrm>
          <a:prstGeom prst="rect">
            <a:avLst/>
          </a:prstGeom>
          <a:noFill/>
          <a:ln w="9525">
            <a:noFill/>
            <a:miter lim="800000"/>
            <a:headEnd/>
            <a:tailEnd/>
          </a:ln>
          <a:effectLst/>
        </p:spPr>
      </p:pic>
      <p:sp>
        <p:nvSpPr>
          <p:cNvPr id="71" name="Oval 3"/>
          <p:cNvSpPr>
            <a:spLocks noChangeArrowheads="1"/>
          </p:cNvSpPr>
          <p:nvPr/>
        </p:nvSpPr>
        <p:spPr bwMode="auto">
          <a:xfrm>
            <a:off x="-649528" y="-44005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pPr algn="ctr"/>
            <a:endParaRPr lang="en-US">
              <a:solidFill>
                <a:srgbClr val="000000"/>
              </a:solidFill>
              <a:cs typeface="Arial"/>
            </a:endParaRPr>
          </a:p>
        </p:txBody>
      </p:sp>
      <p:pic>
        <p:nvPicPr>
          <p:cNvPr id="72" name="Picture 59"/>
          <p:cNvPicPr>
            <a:picLocks noChangeAspect="1" noChangeArrowheads="1"/>
          </p:cNvPicPr>
          <p:nvPr/>
        </p:nvPicPr>
        <p:blipFill>
          <a:blip r:embed="rId8" cstate="print"/>
          <a:srcRect/>
          <a:stretch>
            <a:fillRect/>
          </a:stretch>
        </p:blipFill>
        <p:spPr bwMode="auto">
          <a:xfrm>
            <a:off x="551765" y="280218"/>
            <a:ext cx="508128" cy="1472381"/>
          </a:xfrm>
          <a:prstGeom prst="rect">
            <a:avLst/>
          </a:prstGeom>
          <a:noFill/>
          <a:ln w="9525" algn="ctr">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999703" y="1257352"/>
            <a:ext cx="4688605" cy="4886715"/>
          </a:xfrm>
          <a:prstGeom prst="rect">
            <a:avLst/>
          </a:prstGeom>
          <a:noFill/>
          <a:ln w="9525">
            <a:noFill/>
            <a:miter lim="800000"/>
            <a:headEnd/>
            <a:tailEnd/>
          </a:ln>
          <a:effectLst/>
        </p:spPr>
      </p:pic>
      <p:pic>
        <p:nvPicPr>
          <p:cNvPr id="74" name="Picture 13" descr="guywhite"/>
          <p:cNvPicPr>
            <a:picLocks noChangeAspect="1" noChangeArrowheads="1"/>
          </p:cNvPicPr>
          <p:nvPr/>
        </p:nvPicPr>
        <p:blipFill>
          <a:blip r:embed="rId10" cstate="print"/>
          <a:srcRect/>
          <a:stretch>
            <a:fillRect/>
          </a:stretch>
        </p:blipFill>
        <p:spPr bwMode="auto">
          <a:xfrm>
            <a:off x="7353471" y="320040"/>
            <a:ext cx="1126002" cy="1554480"/>
          </a:xfrm>
          <a:prstGeom prst="rect">
            <a:avLst/>
          </a:prstGeom>
          <a:noFill/>
          <a:ln w="9525">
            <a:noFill/>
            <a:miter lim="800000"/>
            <a:headEnd/>
            <a:tailEnd/>
          </a:ln>
        </p:spPr>
      </p:pic>
      <p:sp>
        <p:nvSpPr>
          <p:cNvPr id="2010132" name="Text Box 20"/>
          <p:cNvSpPr txBox="1">
            <a:spLocks noChangeArrowheads="1"/>
          </p:cNvSpPr>
          <p:nvPr/>
        </p:nvSpPr>
        <p:spPr bwMode="auto">
          <a:xfrm>
            <a:off x="6389687" y="4705607"/>
            <a:ext cx="275431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800" i="0" dirty="0">
                <a:solidFill>
                  <a:srgbClr val="FFFF00"/>
                </a:solidFill>
                <a:latin typeface="Eras Bold ITC" pitchFamily="34" charset="0"/>
                <a:cs typeface="Arial"/>
              </a:rPr>
              <a:t>JUSTIFICATION</a:t>
            </a:r>
            <a:r>
              <a:rPr lang="en-US" sz="2000" i="0" dirty="0">
                <a:solidFill>
                  <a:srgbClr val="FFFFFF"/>
                </a:solidFill>
                <a:latin typeface="Eras Bold ITC" pitchFamily="34" charset="0"/>
                <a:cs typeface="Arial"/>
              </a:rPr>
              <a:t> </a:t>
            </a:r>
            <a:r>
              <a:rPr lang="en-US" sz="1600" i="0" dirty="0">
                <a:solidFill>
                  <a:srgbClr val="FFFFFF"/>
                </a:solidFill>
                <a:latin typeface="Eras Bold ITC" pitchFamily="34" charset="0"/>
                <a:cs typeface="Arial"/>
              </a:rPr>
              <a:t>(Penalty removed)</a:t>
            </a:r>
          </a:p>
        </p:txBody>
      </p:sp>
      <p:sp>
        <p:nvSpPr>
          <p:cNvPr id="2010133" name="Text Box 21"/>
          <p:cNvSpPr txBox="1">
            <a:spLocks noChangeArrowheads="1"/>
          </p:cNvSpPr>
          <p:nvPr/>
        </p:nvSpPr>
        <p:spPr bwMode="auto">
          <a:xfrm>
            <a:off x="6577780" y="2995869"/>
            <a:ext cx="2566220" cy="8617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defRPr/>
            </a:pPr>
            <a:r>
              <a:rPr lang="en-US" sz="1800" i="0" dirty="0">
                <a:solidFill>
                  <a:srgbClr val="FFFF00"/>
                </a:solidFill>
                <a:latin typeface="Eras Bold ITC" pitchFamily="34" charset="0"/>
                <a:cs typeface="Arial"/>
              </a:rPr>
              <a:t>RECONCILIATION</a:t>
            </a:r>
            <a:r>
              <a:rPr lang="en-US" sz="1800" i="0" dirty="0">
                <a:solidFill>
                  <a:srgbClr val="FFFFFF"/>
                </a:solidFill>
                <a:latin typeface="Eras Bold ITC" pitchFamily="34" charset="0"/>
                <a:cs typeface="Arial"/>
              </a:rPr>
              <a:t> </a:t>
            </a:r>
            <a:r>
              <a:rPr lang="en-US" sz="1600" i="0" dirty="0">
                <a:solidFill>
                  <a:srgbClr val="FFFFFF"/>
                </a:solidFill>
                <a:latin typeface="Eras Bold ITC" pitchFamily="34" charset="0"/>
                <a:cs typeface="Arial"/>
              </a:rPr>
              <a:t>(Relationship with a Holy God restored)</a:t>
            </a:r>
          </a:p>
        </p:txBody>
      </p:sp>
      <p:sp>
        <p:nvSpPr>
          <p:cNvPr id="2010136" name="AutoShape 24"/>
          <p:cNvSpPr>
            <a:spLocks noChangeArrowheads="1"/>
          </p:cNvSpPr>
          <p:nvPr/>
        </p:nvSpPr>
        <p:spPr bwMode="auto">
          <a:xfrm rot="21583585" flipV="1">
            <a:off x="6816983" y="542392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2010137" name="AutoShape 25"/>
          <p:cNvSpPr>
            <a:spLocks noChangeArrowheads="1"/>
          </p:cNvSpPr>
          <p:nvPr/>
        </p:nvSpPr>
        <p:spPr bwMode="auto">
          <a:xfrm flipV="1">
            <a:off x="7386996" y="3847383"/>
            <a:ext cx="731838"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2010129" name="Text Box 17"/>
          <p:cNvSpPr txBox="1">
            <a:spLocks noChangeArrowheads="1"/>
          </p:cNvSpPr>
          <p:nvPr/>
        </p:nvSpPr>
        <p:spPr bwMode="auto">
          <a:xfrm>
            <a:off x="188504" y="2231263"/>
            <a:ext cx="1265237"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1600" i="0" dirty="0">
                <a:solidFill>
                  <a:srgbClr val="FFFF00"/>
                </a:solidFill>
                <a:latin typeface="Eras Bold ITC" pitchFamily="34" charset="0"/>
                <a:cs typeface="Arial"/>
              </a:rPr>
              <a:t>DEAD MAN</a:t>
            </a:r>
          </a:p>
        </p:txBody>
      </p:sp>
      <p:sp>
        <p:nvSpPr>
          <p:cNvPr id="2010130" name="Text Box 18"/>
          <p:cNvSpPr txBox="1">
            <a:spLocks noChangeArrowheads="1"/>
          </p:cNvSpPr>
          <p:nvPr/>
        </p:nvSpPr>
        <p:spPr bwMode="auto">
          <a:xfrm>
            <a:off x="0" y="3419894"/>
            <a:ext cx="1837967" cy="13234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rIns="0">
            <a:spAutoFit/>
          </a:bodyPr>
          <a:lstStyle/>
          <a:p>
            <a:pPr algn="ctr">
              <a:defRPr/>
            </a:pPr>
            <a:r>
              <a:rPr lang="en-US" sz="1600" i="0" dirty="0">
                <a:solidFill>
                  <a:srgbClr val="FFFF00"/>
                </a:solidFill>
                <a:latin typeface="Eras Bold ITC" pitchFamily="34" charset="0"/>
                <a:cs typeface="Arial"/>
              </a:rPr>
              <a:t>CRUCIFIED </a:t>
            </a:r>
            <a:endParaRPr lang="en-US" sz="1600" i="0" dirty="0" smtClean="0">
              <a:solidFill>
                <a:srgbClr val="FFFF00"/>
              </a:solidFill>
              <a:latin typeface="Eras Bold ITC" pitchFamily="34" charset="0"/>
              <a:cs typeface="Arial"/>
            </a:endParaRPr>
          </a:p>
          <a:p>
            <a:pPr algn="ctr">
              <a:defRPr/>
            </a:pPr>
            <a:r>
              <a:rPr lang="en-US" sz="1600" i="0" dirty="0" smtClean="0">
                <a:solidFill>
                  <a:srgbClr val="FFFF00"/>
                </a:solidFill>
                <a:latin typeface="Eras Bold ITC" pitchFamily="34" charset="0"/>
                <a:cs typeface="Arial"/>
              </a:rPr>
              <a:t>WITH </a:t>
            </a:r>
            <a:r>
              <a:rPr lang="en-US" sz="1600" i="0" dirty="0">
                <a:solidFill>
                  <a:srgbClr val="FFFF00"/>
                </a:solidFill>
                <a:latin typeface="Eras Bold ITC" pitchFamily="34" charset="0"/>
                <a:cs typeface="Arial"/>
              </a:rPr>
              <a:t>CHRIST</a:t>
            </a:r>
          </a:p>
          <a:p>
            <a:pPr algn="ctr">
              <a:defRPr/>
            </a:pPr>
            <a:r>
              <a:rPr lang="en-US" sz="1600" i="0" dirty="0">
                <a:solidFill>
                  <a:srgbClr val="FFFFFF"/>
                </a:solidFill>
                <a:latin typeface="Eras Bold ITC" pitchFamily="34" charset="0"/>
                <a:cs typeface="Arial"/>
              </a:rPr>
              <a:t>(Buried with Christ INTO </a:t>
            </a:r>
            <a:r>
              <a:rPr lang="en-US" sz="1600" i="0" dirty="0" smtClean="0">
                <a:solidFill>
                  <a:srgbClr val="FFFFFF"/>
                </a:solidFill>
                <a:latin typeface="Eras Bold ITC" pitchFamily="34" charset="0"/>
                <a:cs typeface="Arial"/>
              </a:rPr>
              <a:t> </a:t>
            </a:r>
          </a:p>
          <a:p>
            <a:pPr algn="ctr">
              <a:defRPr/>
            </a:pPr>
            <a:r>
              <a:rPr lang="en-US" sz="1600" i="0" dirty="0" smtClean="0">
                <a:solidFill>
                  <a:srgbClr val="FFFFFF"/>
                </a:solidFill>
                <a:latin typeface="Eras Bold ITC" pitchFamily="34" charset="0"/>
                <a:cs typeface="Arial"/>
              </a:rPr>
              <a:t>His death</a:t>
            </a:r>
            <a:r>
              <a:rPr lang="en-US" sz="1600" i="0" dirty="0">
                <a:solidFill>
                  <a:srgbClr val="FFFFFF"/>
                </a:solidFill>
                <a:latin typeface="Eras Bold ITC" pitchFamily="34" charset="0"/>
                <a:cs typeface="Arial"/>
              </a:rPr>
              <a:t>)</a:t>
            </a:r>
          </a:p>
        </p:txBody>
      </p:sp>
      <p:sp>
        <p:nvSpPr>
          <p:cNvPr id="2010134" name="AutoShape 22"/>
          <p:cNvSpPr>
            <a:spLocks noChangeArrowheads="1"/>
          </p:cNvSpPr>
          <p:nvPr/>
        </p:nvSpPr>
        <p:spPr bwMode="auto">
          <a:xfrm>
            <a:off x="441995" y="2801077"/>
            <a:ext cx="731837"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2010135" name="AutoShape 23"/>
          <p:cNvSpPr>
            <a:spLocks noChangeArrowheads="1"/>
          </p:cNvSpPr>
          <p:nvPr/>
        </p:nvSpPr>
        <p:spPr bwMode="auto">
          <a:xfrm rot="4766292" flipV="1">
            <a:off x="553163" y="433426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grpSp>
        <p:nvGrpSpPr>
          <p:cNvPr id="2" name="Group 26"/>
          <p:cNvGrpSpPr>
            <a:grpSpLocks/>
          </p:cNvGrpSpPr>
          <p:nvPr/>
        </p:nvGrpSpPr>
        <p:grpSpPr bwMode="auto">
          <a:xfrm>
            <a:off x="5315302" y="4282784"/>
            <a:ext cx="917575" cy="1414463"/>
            <a:chOff x="816" y="1440"/>
            <a:chExt cx="1772" cy="2732"/>
          </a:xfrm>
        </p:grpSpPr>
        <p:grpSp>
          <p:nvGrpSpPr>
            <p:cNvPr id="3" name="Group 27"/>
            <p:cNvGrpSpPr>
              <a:grpSpLocks/>
            </p:cNvGrpSpPr>
            <p:nvPr/>
          </p:nvGrpSpPr>
          <p:grpSpPr bwMode="auto">
            <a:xfrm>
              <a:off x="816" y="1440"/>
              <a:ext cx="1772" cy="2732"/>
              <a:chOff x="3216" y="720"/>
              <a:chExt cx="1772" cy="2732"/>
            </a:xfrm>
          </p:grpSpPr>
          <p:sp>
            <p:nvSpPr>
              <p:cNvPr id="191565" name="Freeform 28"/>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91566" name="Freeform 29"/>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91567" name="Freeform 30"/>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pPr algn="ctr"/>
                <a:endParaRPr lang="en-US">
                  <a:solidFill>
                    <a:srgbClr val="000000"/>
                  </a:solidFill>
                  <a:cs typeface="Arial"/>
                </a:endParaRPr>
              </a:p>
            </p:txBody>
          </p:sp>
          <p:sp>
            <p:nvSpPr>
              <p:cNvPr id="191568" name="Freeform 31"/>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91569" name="Freeform 32"/>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91570" name="Freeform 33"/>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91571" name="Freeform 34"/>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191572" name="Freeform 35"/>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grpSp>
        <p:grpSp>
          <p:nvGrpSpPr>
            <p:cNvPr id="4" name="Group 36"/>
            <p:cNvGrpSpPr>
              <a:grpSpLocks/>
            </p:cNvGrpSpPr>
            <p:nvPr/>
          </p:nvGrpSpPr>
          <p:grpSpPr bwMode="auto">
            <a:xfrm>
              <a:off x="960" y="1680"/>
              <a:ext cx="1392" cy="1776"/>
              <a:chOff x="912" y="672"/>
              <a:chExt cx="3128" cy="3475"/>
            </a:xfrm>
          </p:grpSpPr>
          <p:grpSp>
            <p:nvGrpSpPr>
              <p:cNvPr id="5" name="Group 37"/>
              <p:cNvGrpSpPr>
                <a:grpSpLocks/>
              </p:cNvGrpSpPr>
              <p:nvPr/>
            </p:nvGrpSpPr>
            <p:grpSpPr bwMode="auto">
              <a:xfrm>
                <a:off x="2214" y="1042"/>
                <a:ext cx="626" cy="1186"/>
                <a:chOff x="2218" y="1066"/>
                <a:chExt cx="626" cy="1186"/>
              </a:xfrm>
            </p:grpSpPr>
            <p:sp>
              <p:nvSpPr>
                <p:cNvPr id="191559" name="Freeform 38"/>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91560" name="Freeform 39"/>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pPr algn="ctr"/>
                  <a:endParaRPr lang="en-US">
                    <a:solidFill>
                      <a:srgbClr val="000000"/>
                    </a:solidFill>
                    <a:cs typeface="Arial"/>
                  </a:endParaRPr>
                </a:p>
              </p:txBody>
            </p:sp>
            <p:grpSp>
              <p:nvGrpSpPr>
                <p:cNvPr id="6" name="Group 40"/>
                <p:cNvGrpSpPr>
                  <a:grpSpLocks/>
                </p:cNvGrpSpPr>
                <p:nvPr/>
              </p:nvGrpSpPr>
              <p:grpSpPr bwMode="auto">
                <a:xfrm>
                  <a:off x="2364" y="1066"/>
                  <a:ext cx="240" cy="251"/>
                  <a:chOff x="2364" y="1066"/>
                  <a:chExt cx="240" cy="251"/>
                </a:xfrm>
              </p:grpSpPr>
              <p:sp>
                <p:nvSpPr>
                  <p:cNvPr id="191562" name="Freeform 41"/>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pPr algn="ctr"/>
                    <a:endParaRPr lang="en-US">
                      <a:solidFill>
                        <a:srgbClr val="000000"/>
                      </a:solidFill>
                      <a:cs typeface="Arial"/>
                    </a:endParaRPr>
                  </a:p>
                </p:txBody>
              </p:sp>
              <p:sp>
                <p:nvSpPr>
                  <p:cNvPr id="191563" name="Freeform 42"/>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sp>
                <p:nvSpPr>
                  <p:cNvPr id="191564" name="Freeform 43"/>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grpSp>
          <p:grpSp>
            <p:nvGrpSpPr>
              <p:cNvPr id="7" name="Group 44"/>
              <p:cNvGrpSpPr>
                <a:grpSpLocks/>
              </p:cNvGrpSpPr>
              <p:nvPr/>
            </p:nvGrpSpPr>
            <p:grpSpPr bwMode="auto">
              <a:xfrm>
                <a:off x="2256" y="672"/>
                <a:ext cx="436" cy="647"/>
                <a:chOff x="4512" y="480"/>
                <a:chExt cx="436" cy="647"/>
              </a:xfrm>
            </p:grpSpPr>
            <p:sp>
              <p:nvSpPr>
                <p:cNvPr id="191553" name="Freeform 45"/>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pPr algn="ctr"/>
                  <a:endParaRPr lang="en-US">
                    <a:solidFill>
                      <a:srgbClr val="000000"/>
                    </a:solidFill>
                    <a:cs typeface="Arial"/>
                  </a:endParaRPr>
                </a:p>
              </p:txBody>
            </p:sp>
            <p:grpSp>
              <p:nvGrpSpPr>
                <p:cNvPr id="8" name="Group 46"/>
                <p:cNvGrpSpPr>
                  <a:grpSpLocks/>
                </p:cNvGrpSpPr>
                <p:nvPr/>
              </p:nvGrpSpPr>
              <p:grpSpPr bwMode="auto">
                <a:xfrm>
                  <a:off x="4512" y="561"/>
                  <a:ext cx="67" cy="288"/>
                  <a:chOff x="2265" y="619"/>
                  <a:chExt cx="67" cy="288"/>
                </a:xfrm>
              </p:grpSpPr>
              <p:sp>
                <p:nvSpPr>
                  <p:cNvPr id="191557" name="Freeform 47"/>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sp>
                <p:nvSpPr>
                  <p:cNvPr id="191558" name="Freeform 48"/>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grpSp>
            <p:sp>
              <p:nvSpPr>
                <p:cNvPr id="191555" name="Freeform 49"/>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91556" name="Freeform 50"/>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pPr algn="ctr"/>
                  <a:endParaRPr lang="en-US">
                    <a:solidFill>
                      <a:srgbClr val="000000"/>
                    </a:solidFill>
                    <a:cs typeface="Arial"/>
                  </a:endParaRPr>
                </a:p>
              </p:txBody>
            </p:sp>
          </p:grpSp>
          <p:sp>
            <p:nvSpPr>
              <p:cNvPr id="191534" name="Freeform 51"/>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sp>
            <p:nvSpPr>
              <p:cNvPr id="191535" name="Freeform 52"/>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pPr algn="ctr"/>
                <a:endParaRPr lang="en-US">
                  <a:solidFill>
                    <a:srgbClr val="000000"/>
                  </a:solidFill>
                  <a:cs typeface="Arial"/>
                </a:endParaRPr>
              </a:p>
            </p:txBody>
          </p:sp>
          <p:grpSp>
            <p:nvGrpSpPr>
              <p:cNvPr id="9" name="Group 53"/>
              <p:cNvGrpSpPr>
                <a:grpSpLocks/>
              </p:cNvGrpSpPr>
              <p:nvPr/>
            </p:nvGrpSpPr>
            <p:grpSpPr bwMode="auto">
              <a:xfrm>
                <a:off x="2544" y="1056"/>
                <a:ext cx="1496" cy="1549"/>
                <a:chOff x="3696" y="1008"/>
                <a:chExt cx="1496" cy="1549"/>
              </a:xfrm>
            </p:grpSpPr>
            <p:sp>
              <p:nvSpPr>
                <p:cNvPr id="191546" name="Freeform 54"/>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91547" name="Freeform 55"/>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10" name="Group 56"/>
                <p:cNvGrpSpPr>
                  <a:grpSpLocks/>
                </p:cNvGrpSpPr>
                <p:nvPr/>
              </p:nvGrpSpPr>
              <p:grpSpPr bwMode="auto">
                <a:xfrm rot="5400000" flipV="1">
                  <a:off x="4912" y="1040"/>
                  <a:ext cx="263" cy="296"/>
                  <a:chOff x="2795" y="2300"/>
                  <a:chExt cx="263" cy="296"/>
                </a:xfrm>
              </p:grpSpPr>
              <p:sp>
                <p:nvSpPr>
                  <p:cNvPr id="191551" name="Freeform 57"/>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91552" name="Freeform 58"/>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191549" name="Freeform 59"/>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91550" name="Freeform 60"/>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grpSp>
            <p:nvGrpSpPr>
              <p:cNvPr id="11" name="Group 61"/>
              <p:cNvGrpSpPr>
                <a:grpSpLocks/>
              </p:cNvGrpSpPr>
              <p:nvPr/>
            </p:nvGrpSpPr>
            <p:grpSpPr bwMode="auto">
              <a:xfrm flipH="1">
                <a:off x="912" y="1104"/>
                <a:ext cx="1496" cy="1549"/>
                <a:chOff x="3696" y="1008"/>
                <a:chExt cx="1496" cy="1549"/>
              </a:xfrm>
            </p:grpSpPr>
            <p:sp>
              <p:nvSpPr>
                <p:cNvPr id="191539" name="Freeform 6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91540" name="Freeform 6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pPr algn="ctr"/>
                  <a:endParaRPr lang="en-US">
                    <a:solidFill>
                      <a:srgbClr val="000000"/>
                    </a:solidFill>
                    <a:cs typeface="Arial"/>
                  </a:endParaRPr>
                </a:p>
              </p:txBody>
            </p:sp>
            <p:grpSp>
              <p:nvGrpSpPr>
                <p:cNvPr id="12" name="Group 64"/>
                <p:cNvGrpSpPr>
                  <a:grpSpLocks/>
                </p:cNvGrpSpPr>
                <p:nvPr/>
              </p:nvGrpSpPr>
              <p:grpSpPr bwMode="auto">
                <a:xfrm rot="5400000" flipV="1">
                  <a:off x="4912" y="1040"/>
                  <a:ext cx="263" cy="296"/>
                  <a:chOff x="2795" y="2300"/>
                  <a:chExt cx="263" cy="296"/>
                </a:xfrm>
              </p:grpSpPr>
              <p:sp>
                <p:nvSpPr>
                  <p:cNvPr id="191544" name="Freeform 6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pPr algn="ctr"/>
                    <a:endParaRPr lang="en-US">
                      <a:solidFill>
                        <a:srgbClr val="000000"/>
                      </a:solidFill>
                      <a:cs typeface="Arial"/>
                    </a:endParaRPr>
                  </a:p>
                </p:txBody>
              </p:sp>
              <p:sp>
                <p:nvSpPr>
                  <p:cNvPr id="191545" name="Freeform 6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pPr algn="ctr"/>
                    <a:endParaRPr lang="en-US">
                      <a:solidFill>
                        <a:srgbClr val="000000"/>
                      </a:solidFill>
                      <a:cs typeface="Arial"/>
                    </a:endParaRPr>
                  </a:p>
                </p:txBody>
              </p:sp>
            </p:grpSp>
            <p:sp>
              <p:nvSpPr>
                <p:cNvPr id="191542" name="Freeform 6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pPr algn="ctr"/>
                  <a:endParaRPr lang="en-US">
                    <a:solidFill>
                      <a:srgbClr val="000000"/>
                    </a:solidFill>
                    <a:cs typeface="Arial"/>
                  </a:endParaRPr>
                </a:p>
              </p:txBody>
            </p:sp>
            <p:sp>
              <p:nvSpPr>
                <p:cNvPr id="191543" name="Freeform 6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pPr algn="ctr"/>
                  <a:endParaRPr lang="en-US">
                    <a:solidFill>
                      <a:srgbClr val="000000"/>
                    </a:solidFill>
                    <a:cs typeface="Arial"/>
                  </a:endParaRPr>
                </a:p>
              </p:txBody>
            </p:sp>
          </p:grpSp>
          <p:sp>
            <p:nvSpPr>
              <p:cNvPr id="191538" name="Freeform 69"/>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pPr algn="ctr"/>
                <a:endParaRPr lang="en-US">
                  <a:solidFill>
                    <a:srgbClr val="000000"/>
                  </a:solidFill>
                  <a:cs typeface="Arial"/>
                </a:endParaRPr>
              </a:p>
            </p:txBody>
          </p:sp>
        </p:grpSp>
      </p:grpSp>
      <p:sp>
        <p:nvSpPr>
          <p:cNvPr id="75" name="AutoShape 25"/>
          <p:cNvSpPr>
            <a:spLocks noChangeArrowheads="1"/>
          </p:cNvSpPr>
          <p:nvPr/>
        </p:nvSpPr>
        <p:spPr bwMode="auto">
          <a:xfrm rot="10800000" flipV="1">
            <a:off x="4058777" y="5456903"/>
            <a:ext cx="731838" cy="554906"/>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89" name="Text Box 34"/>
          <p:cNvSpPr txBox="1">
            <a:spLocks noChangeArrowheads="1"/>
          </p:cNvSpPr>
          <p:nvPr/>
        </p:nvSpPr>
        <p:spPr bwMode="auto">
          <a:xfrm>
            <a:off x="2595715" y="1910128"/>
            <a:ext cx="3318387" cy="626595"/>
          </a:xfrm>
          <a:prstGeom prst="rect">
            <a:avLst/>
          </a:prstGeom>
          <a:solidFill>
            <a:schemeClr val="bg1"/>
          </a:solidFill>
          <a:ln w="9525" algn="i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6576" tIns="0" rIns="0" bIns="0"/>
          <a:lstStyle/>
          <a:p>
            <a:pPr algn="ctr"/>
            <a:r>
              <a:rPr lang="en-US" sz="1800" b="1" i="0" dirty="0">
                <a:solidFill>
                  <a:srgbClr val="000080"/>
                </a:solidFill>
                <a:effectLst>
                  <a:outerShdw blurRad="38100" dist="38100" dir="2700000" algn="tl">
                    <a:srgbClr val="C0C0C0"/>
                  </a:outerShdw>
                </a:effectLst>
                <a:latin typeface="Arial" pitchFamily="34" charset="0"/>
                <a:cs typeface="Arial"/>
              </a:rPr>
              <a:t>BAPTIZED</a:t>
            </a:r>
            <a:r>
              <a:rPr lang="en-US" sz="1800" b="1" i="0" dirty="0">
                <a:solidFill>
                  <a:srgbClr val="FF0000"/>
                </a:solidFill>
                <a:effectLst>
                  <a:outerShdw blurRad="38100" dist="38100" dir="2700000" algn="tl">
                    <a:srgbClr val="C0C0C0"/>
                  </a:outerShdw>
                </a:effectLst>
                <a:latin typeface="Arial" pitchFamily="34" charset="0"/>
                <a:cs typeface="Arial"/>
              </a:rPr>
              <a:t> </a:t>
            </a:r>
            <a:r>
              <a:rPr lang="en-US" sz="1800" b="1" i="0" u="sng" dirty="0">
                <a:solidFill>
                  <a:srgbClr val="FF0000"/>
                </a:solidFill>
                <a:effectLst>
                  <a:outerShdw blurRad="38100" dist="38100" dir="2700000" algn="tl">
                    <a:srgbClr val="C0C0C0"/>
                  </a:outerShdw>
                </a:effectLst>
                <a:latin typeface="Arial" pitchFamily="34" charset="0"/>
                <a:cs typeface="Arial"/>
              </a:rPr>
              <a:t>INTO</a:t>
            </a:r>
            <a:r>
              <a:rPr lang="en-US" sz="1800" b="1" i="0" dirty="0">
                <a:solidFill>
                  <a:srgbClr val="FF0000"/>
                </a:solidFill>
                <a:effectLst>
                  <a:outerShdw blurRad="38100" dist="38100" dir="2700000" algn="tl">
                    <a:srgbClr val="C0C0C0"/>
                  </a:outerShdw>
                </a:effectLst>
                <a:latin typeface="Arial" pitchFamily="34" charset="0"/>
                <a:cs typeface="Arial"/>
              </a:rPr>
              <a:t> </a:t>
            </a:r>
            <a:r>
              <a:rPr lang="en-US" sz="1800" b="1" i="0" dirty="0">
                <a:solidFill>
                  <a:srgbClr val="000080"/>
                </a:solidFill>
                <a:effectLst>
                  <a:outerShdw blurRad="38100" dist="38100" dir="2700000" algn="tl">
                    <a:srgbClr val="C0C0C0"/>
                  </a:outerShdw>
                </a:effectLst>
                <a:latin typeface="Arial" pitchFamily="34" charset="0"/>
                <a:cs typeface="Arial"/>
              </a:rPr>
              <a:t>CHRIST</a:t>
            </a:r>
          </a:p>
          <a:p>
            <a:pPr algn="ctr"/>
            <a:r>
              <a:rPr lang="en-US" sz="1800" b="1" i="0" dirty="0">
                <a:solidFill>
                  <a:srgbClr val="000080"/>
                </a:solidFill>
                <a:effectLst>
                  <a:outerShdw blurRad="38100" dist="38100" dir="2700000" algn="tl">
                    <a:srgbClr val="C0C0C0"/>
                  </a:outerShdw>
                </a:effectLst>
                <a:latin typeface="Arial" pitchFamily="34" charset="0"/>
                <a:cs typeface="Arial"/>
              </a:rPr>
              <a:t>BAPTIZED</a:t>
            </a:r>
            <a:r>
              <a:rPr lang="en-US" sz="1800" b="1" i="0" dirty="0">
                <a:solidFill>
                  <a:srgbClr val="FF0000"/>
                </a:solidFill>
                <a:effectLst>
                  <a:outerShdw blurRad="38100" dist="38100" dir="2700000" algn="tl">
                    <a:srgbClr val="C0C0C0"/>
                  </a:outerShdw>
                </a:effectLst>
                <a:latin typeface="Arial" pitchFamily="34" charset="0"/>
                <a:cs typeface="Arial"/>
              </a:rPr>
              <a:t> </a:t>
            </a:r>
            <a:r>
              <a:rPr lang="en-US" sz="1800" b="1" i="0" u="sng" dirty="0">
                <a:solidFill>
                  <a:srgbClr val="FF0000"/>
                </a:solidFill>
                <a:effectLst>
                  <a:outerShdw blurRad="38100" dist="38100" dir="2700000" algn="tl">
                    <a:srgbClr val="C0C0C0"/>
                  </a:outerShdw>
                </a:effectLst>
                <a:latin typeface="Arial" pitchFamily="34" charset="0"/>
                <a:cs typeface="Arial"/>
              </a:rPr>
              <a:t>INTO</a:t>
            </a:r>
            <a:r>
              <a:rPr lang="en-US" sz="1800" b="1" i="0" dirty="0">
                <a:solidFill>
                  <a:srgbClr val="FF0000"/>
                </a:solidFill>
                <a:effectLst>
                  <a:outerShdw blurRad="38100" dist="38100" dir="2700000" algn="tl">
                    <a:srgbClr val="C0C0C0"/>
                  </a:outerShdw>
                </a:effectLst>
                <a:latin typeface="Arial" pitchFamily="34" charset="0"/>
                <a:cs typeface="Arial"/>
              </a:rPr>
              <a:t> </a:t>
            </a:r>
            <a:r>
              <a:rPr lang="en-US" sz="1800" b="1" i="0" dirty="0">
                <a:solidFill>
                  <a:srgbClr val="000080"/>
                </a:solidFill>
                <a:effectLst>
                  <a:outerShdw blurRad="38100" dist="38100" dir="2700000" algn="tl">
                    <a:srgbClr val="C0C0C0"/>
                  </a:outerShdw>
                </a:effectLst>
                <a:latin typeface="Arial" pitchFamily="34" charset="0"/>
                <a:cs typeface="Arial"/>
              </a:rPr>
              <a:t>HIS DEATH</a:t>
            </a:r>
            <a:endParaRPr lang="en-US" sz="1800" i="0" dirty="0">
              <a:solidFill>
                <a:srgbClr val="000000"/>
              </a:solidFill>
              <a:latin typeface="Arial" pitchFamily="34" charset="0"/>
              <a:cs typeface="Arial"/>
            </a:endParaRPr>
          </a:p>
        </p:txBody>
      </p:sp>
    </p:spTree>
    <p:extLst>
      <p:ext uri="{BB962C8B-B14F-4D97-AF65-F5344CB8AC3E}">
        <p14:creationId xmlns:p14="http://schemas.microsoft.com/office/powerpoint/2010/main" val="3573438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ext Box 2"/>
          <p:cNvSpPr txBox="1">
            <a:spLocks noChangeArrowheads="1"/>
          </p:cNvSpPr>
          <p:nvPr/>
        </p:nvSpPr>
        <p:spPr bwMode="auto">
          <a:xfrm>
            <a:off x="457200" y="609600"/>
            <a:ext cx="8442325" cy="5888038"/>
          </a:xfrm>
          <a:prstGeom prst="rect">
            <a:avLst/>
          </a:prstGeom>
          <a:solidFill>
            <a:srgbClr val="000080">
              <a:alpha val="74901"/>
            </a:srgbClr>
          </a:solidFill>
          <a:ln w="9525">
            <a:noFill/>
            <a:miter lim="800000"/>
            <a:headEnd/>
            <a:tailEnd/>
          </a:ln>
        </p:spPr>
        <p:txBody>
          <a:bodyPr>
            <a:spAutoFit/>
          </a:bodyPr>
          <a:lstStyle/>
          <a:p>
            <a:pPr eaLnBrk="0" hangingPunct="0"/>
            <a:r>
              <a:rPr lang="en-US" sz="2400" b="1" i="0" dirty="0">
                <a:solidFill>
                  <a:srgbClr val="FFFFFF"/>
                </a:solidFill>
                <a:cs typeface="Arial"/>
              </a:rPr>
              <a:t>Eph 4:3-6</a:t>
            </a:r>
          </a:p>
          <a:p>
            <a:pPr eaLnBrk="0" hangingPunct="0"/>
            <a:r>
              <a:rPr lang="en-US" sz="2800" b="1" i="0" dirty="0">
                <a:solidFill>
                  <a:srgbClr val="FFFFFF"/>
                </a:solidFill>
                <a:cs typeface="Arial"/>
              </a:rPr>
              <a:t>Make every effort to keep the unity of the Spirit through the bond of peace. </a:t>
            </a:r>
          </a:p>
          <a:p>
            <a:pPr eaLnBrk="0" hangingPunct="0"/>
            <a:r>
              <a:rPr lang="en-US" sz="2800" b="1" i="0" dirty="0">
                <a:solidFill>
                  <a:srgbClr val="FFFFFF"/>
                </a:solidFill>
                <a:cs typeface="Arial"/>
              </a:rPr>
              <a:t>	There is </a:t>
            </a:r>
            <a:r>
              <a:rPr lang="en-US" sz="3600" b="1" i="0" dirty="0">
                <a:solidFill>
                  <a:srgbClr val="FFFF66"/>
                </a:solidFill>
                <a:cs typeface="Arial"/>
              </a:rPr>
              <a:t>one body</a:t>
            </a:r>
            <a:r>
              <a:rPr lang="en-US" sz="2800" b="1" i="0" dirty="0">
                <a:solidFill>
                  <a:srgbClr val="000000"/>
                </a:solidFill>
                <a:cs typeface="Arial"/>
              </a:rPr>
              <a:t> </a:t>
            </a:r>
            <a:r>
              <a:rPr lang="en-US" sz="2800" b="1" i="0" dirty="0">
                <a:solidFill>
                  <a:srgbClr val="FFFFFF"/>
                </a:solidFill>
                <a:cs typeface="Arial"/>
              </a:rPr>
              <a:t>and</a:t>
            </a:r>
            <a:r>
              <a:rPr lang="en-US" sz="2800" b="1" i="0" dirty="0">
                <a:solidFill>
                  <a:srgbClr val="000000"/>
                </a:solidFill>
                <a:cs typeface="Arial"/>
              </a:rPr>
              <a:t> </a:t>
            </a:r>
          </a:p>
          <a:p>
            <a:pPr algn="ctr" eaLnBrk="0" hangingPunct="0"/>
            <a:r>
              <a:rPr lang="en-US" sz="3600" b="1" i="0" dirty="0">
                <a:solidFill>
                  <a:srgbClr val="000000"/>
                </a:solidFill>
                <a:cs typeface="Arial"/>
              </a:rPr>
              <a:t>	      </a:t>
            </a:r>
            <a:r>
              <a:rPr lang="en-US" sz="3600" b="1" i="0" dirty="0">
                <a:solidFill>
                  <a:srgbClr val="FFFF66"/>
                </a:solidFill>
                <a:cs typeface="Arial"/>
              </a:rPr>
              <a:t>one Spirit</a:t>
            </a:r>
            <a:r>
              <a:rPr lang="en-US" sz="2800" b="1" i="0" dirty="0">
                <a:solidFill>
                  <a:srgbClr val="FFFFFF"/>
                </a:solidFill>
                <a:cs typeface="Arial"/>
              </a:rPr>
              <a:t> -just as you were called to </a:t>
            </a:r>
          </a:p>
          <a:p>
            <a:pPr algn="ctr" eaLnBrk="0" hangingPunct="0"/>
            <a:r>
              <a:rPr lang="en-US" sz="3600" b="1" i="0" dirty="0">
                <a:solidFill>
                  <a:srgbClr val="000000"/>
                </a:solidFill>
                <a:cs typeface="Arial"/>
              </a:rPr>
              <a:t>		</a:t>
            </a:r>
            <a:r>
              <a:rPr lang="en-US" sz="3600" b="1" i="0" dirty="0">
                <a:solidFill>
                  <a:srgbClr val="FFFF66"/>
                </a:solidFill>
                <a:cs typeface="Arial"/>
              </a:rPr>
              <a:t>one hope</a:t>
            </a:r>
            <a:r>
              <a:rPr lang="en-US" sz="2800" b="1" i="0" dirty="0">
                <a:solidFill>
                  <a:srgbClr val="000000"/>
                </a:solidFill>
                <a:cs typeface="Arial"/>
              </a:rPr>
              <a:t> </a:t>
            </a:r>
            <a:r>
              <a:rPr lang="en-US" sz="2800" b="1" i="0" dirty="0">
                <a:solidFill>
                  <a:srgbClr val="FFFFFF"/>
                </a:solidFill>
                <a:cs typeface="Arial"/>
              </a:rPr>
              <a:t>when you were called</a:t>
            </a:r>
          </a:p>
          <a:p>
            <a:pPr eaLnBrk="0" hangingPunct="0"/>
            <a:r>
              <a:rPr lang="en-US" sz="3600" b="1" i="0" dirty="0">
                <a:solidFill>
                  <a:srgbClr val="000000"/>
                </a:solidFill>
                <a:cs typeface="Arial"/>
              </a:rPr>
              <a:t>			</a:t>
            </a:r>
            <a:r>
              <a:rPr lang="en-US" sz="3600" b="1" i="0" dirty="0" smtClean="0">
                <a:solidFill>
                  <a:srgbClr val="FFFF66"/>
                </a:solidFill>
                <a:cs typeface="Arial"/>
              </a:rPr>
              <a:t>one </a:t>
            </a:r>
            <a:r>
              <a:rPr lang="en-US" sz="3600" b="1" i="0" dirty="0">
                <a:solidFill>
                  <a:srgbClr val="FFFF66"/>
                </a:solidFill>
                <a:cs typeface="Arial"/>
              </a:rPr>
              <a:t>Lord</a:t>
            </a:r>
            <a:r>
              <a:rPr lang="en-US" sz="2800" b="1" i="0" dirty="0">
                <a:solidFill>
                  <a:srgbClr val="FFFFFF"/>
                </a:solidFill>
                <a:cs typeface="Arial"/>
              </a:rPr>
              <a:t>,</a:t>
            </a:r>
          </a:p>
          <a:p>
            <a:pPr eaLnBrk="0" hangingPunct="0"/>
            <a:r>
              <a:rPr lang="en-US" sz="3600" b="1" i="0" dirty="0">
                <a:solidFill>
                  <a:srgbClr val="000000"/>
                </a:solidFill>
                <a:cs typeface="Arial"/>
              </a:rPr>
              <a:t>		</a:t>
            </a:r>
            <a:r>
              <a:rPr lang="en-US" sz="3600" b="1" i="0" dirty="0" smtClean="0">
                <a:solidFill>
                  <a:srgbClr val="000000"/>
                </a:solidFill>
                <a:cs typeface="Arial"/>
              </a:rPr>
              <a:t>     </a:t>
            </a:r>
            <a:r>
              <a:rPr lang="en-US" sz="3600" b="1" i="0" dirty="0" smtClean="0">
                <a:solidFill>
                  <a:srgbClr val="FFFF66"/>
                </a:solidFill>
                <a:cs typeface="Arial"/>
              </a:rPr>
              <a:t>one </a:t>
            </a:r>
            <a:r>
              <a:rPr lang="en-US" sz="3600" b="1" i="0" dirty="0">
                <a:solidFill>
                  <a:srgbClr val="FFFF66"/>
                </a:solidFill>
                <a:cs typeface="Arial"/>
              </a:rPr>
              <a:t>faith</a:t>
            </a:r>
            <a:r>
              <a:rPr lang="en-US" sz="2800" b="1" i="0" dirty="0">
                <a:solidFill>
                  <a:srgbClr val="FFFFFF"/>
                </a:solidFill>
                <a:cs typeface="Arial"/>
              </a:rPr>
              <a:t>,</a:t>
            </a:r>
          </a:p>
          <a:p>
            <a:pPr eaLnBrk="0" hangingPunct="0"/>
            <a:r>
              <a:rPr lang="en-US" sz="3600" b="1" i="0" dirty="0">
                <a:solidFill>
                  <a:srgbClr val="000000"/>
                </a:solidFill>
                <a:cs typeface="Arial"/>
              </a:rPr>
              <a:t>		</a:t>
            </a:r>
            <a:r>
              <a:rPr lang="en-US" sz="3600" b="1" i="0" dirty="0" smtClean="0">
                <a:solidFill>
                  <a:srgbClr val="000000"/>
                </a:solidFill>
                <a:cs typeface="Arial"/>
              </a:rPr>
              <a:t>  </a:t>
            </a:r>
            <a:r>
              <a:rPr lang="en-US" sz="3600" b="1" i="0" dirty="0" smtClean="0">
                <a:solidFill>
                  <a:srgbClr val="FFFF66"/>
                </a:solidFill>
                <a:cs typeface="Arial"/>
              </a:rPr>
              <a:t>one </a:t>
            </a:r>
            <a:r>
              <a:rPr lang="en-US" sz="3600" b="1" i="0" dirty="0">
                <a:solidFill>
                  <a:srgbClr val="FFFF66"/>
                </a:solidFill>
                <a:cs typeface="Arial"/>
              </a:rPr>
              <a:t>baptism</a:t>
            </a:r>
            <a:r>
              <a:rPr lang="en-US" sz="2800" b="1" i="0" dirty="0">
                <a:solidFill>
                  <a:srgbClr val="FFFF66"/>
                </a:solidFill>
                <a:cs typeface="Arial"/>
              </a:rPr>
              <a:t>,</a:t>
            </a:r>
          </a:p>
          <a:p>
            <a:pPr algn="ctr" eaLnBrk="0" hangingPunct="0"/>
            <a:r>
              <a:rPr lang="en-US" sz="3600" b="1" i="0" dirty="0">
                <a:solidFill>
                  <a:srgbClr val="FFFF66"/>
                </a:solidFill>
                <a:cs typeface="Arial"/>
              </a:rPr>
              <a:t>one God and Father</a:t>
            </a:r>
            <a:r>
              <a:rPr lang="en-US" sz="2800" b="1" i="0" dirty="0">
                <a:solidFill>
                  <a:srgbClr val="000000"/>
                </a:solidFill>
                <a:cs typeface="Arial"/>
              </a:rPr>
              <a:t> </a:t>
            </a:r>
            <a:r>
              <a:rPr lang="en-US" sz="2800" b="1" i="0" dirty="0">
                <a:solidFill>
                  <a:srgbClr val="FFFFFF"/>
                </a:solidFill>
                <a:cs typeface="Arial"/>
              </a:rPr>
              <a:t>of all</a:t>
            </a:r>
          </a:p>
          <a:p>
            <a:pPr algn="ctr" eaLnBrk="0" hangingPunct="0"/>
            <a:r>
              <a:rPr lang="en-US" sz="2800" b="1" i="0" dirty="0">
                <a:solidFill>
                  <a:srgbClr val="FFFFFF"/>
                </a:solidFill>
                <a:cs typeface="Arial"/>
              </a:rPr>
              <a:t>who is over all and through all and in all.</a:t>
            </a:r>
          </a:p>
          <a:p>
            <a:pPr eaLnBrk="0" hangingPunct="0"/>
            <a:r>
              <a:rPr lang="en-US" sz="2000" b="1" i="0" dirty="0">
                <a:solidFill>
                  <a:srgbClr val="FFFFFF"/>
                </a:solidFill>
                <a:cs typeface="Arial"/>
              </a:rPr>
              <a:t>							</a:t>
            </a:r>
          </a:p>
        </p:txBody>
      </p:sp>
      <p:sp>
        <p:nvSpPr>
          <p:cNvPr id="1273859" name="Rectangle 3"/>
          <p:cNvSpPr>
            <a:spLocks noChangeArrowheads="1"/>
          </p:cNvSpPr>
          <p:nvPr/>
        </p:nvSpPr>
        <p:spPr bwMode="auto">
          <a:xfrm>
            <a:off x="2283107" y="4591533"/>
            <a:ext cx="3435552" cy="623887"/>
          </a:xfrm>
          <a:prstGeom prst="rect">
            <a:avLst/>
          </a:prstGeom>
          <a:solidFill>
            <a:srgbClr val="FF0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tIns="137160" anchor="b"/>
          <a:lstStyle/>
          <a:p>
            <a:pPr algn="ctr" eaLnBrk="0" hangingPunct="0">
              <a:defRPr/>
            </a:pPr>
            <a:r>
              <a:rPr lang="en-US" sz="4000" b="1" i="0" dirty="0">
                <a:solidFill>
                  <a:srgbClr val="FFFF66"/>
                </a:solidFill>
                <a:effectLst>
                  <a:outerShdw blurRad="38100" dist="38100" dir="2700000" algn="tl">
                    <a:srgbClr val="000000"/>
                  </a:outerShdw>
                </a:effectLst>
                <a:latin typeface="Eras Bold ITC" pitchFamily="34" charset="0"/>
                <a:cs typeface="Arial"/>
              </a:rPr>
              <a:t>one baptism,</a:t>
            </a:r>
            <a:endParaRPr lang="en-US" sz="1800" i="0" dirty="0">
              <a:solidFill>
                <a:srgbClr val="000000"/>
              </a:solidFill>
              <a:effectLst>
                <a:outerShdw blurRad="38100" dist="38100" dir="2700000" algn="tl">
                  <a:srgbClr val="FFFFFF"/>
                </a:outerShdw>
              </a:effectLst>
              <a:latin typeface="Eras Bold ITC" pitchFamily="34" charset="0"/>
              <a:cs typeface="Arial"/>
            </a:endParaRPr>
          </a:p>
        </p:txBody>
      </p:sp>
      <p:sp>
        <p:nvSpPr>
          <p:cNvPr id="1273860" name="Text Box 4"/>
          <p:cNvSpPr txBox="1">
            <a:spLocks noChangeArrowheads="1"/>
          </p:cNvSpPr>
          <p:nvPr/>
        </p:nvSpPr>
        <p:spPr bwMode="auto">
          <a:xfrm>
            <a:off x="6350000" y="2619375"/>
            <a:ext cx="2651125" cy="2255838"/>
          </a:xfrm>
          <a:prstGeom prst="rect">
            <a:avLst/>
          </a:prstGeom>
          <a:solidFill>
            <a:srgbClr val="66FF33"/>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a:spAutoFit/>
            <a:flatTx/>
          </a:bodyPr>
          <a:lstStyle/>
          <a:p>
            <a:pPr algn="ctr">
              <a:spcBef>
                <a:spcPct val="50000"/>
              </a:spcBef>
              <a:defRPr/>
            </a:pPr>
            <a:r>
              <a:rPr lang="en-US" sz="14200" i="0" dirty="0" smtClean="0">
                <a:solidFill>
                  <a:srgbClr val="FFFFFF"/>
                </a:solidFill>
                <a:effectLst>
                  <a:outerShdw blurRad="38100" dist="38100" dir="2700000" algn="tl">
                    <a:srgbClr val="000000"/>
                  </a:outerShdw>
                </a:effectLst>
                <a:latin typeface="Arial Black" pitchFamily="34" charset="0"/>
                <a:cs typeface="Arial"/>
              </a:rPr>
              <a:t>!!?</a:t>
            </a:r>
            <a:endParaRPr lang="en-US" sz="14200" i="0" dirty="0">
              <a:solidFill>
                <a:srgbClr val="FFFFFF"/>
              </a:solidFill>
              <a:effectLst>
                <a:outerShdw blurRad="38100" dist="38100" dir="2700000" algn="tl">
                  <a:srgbClr val="000000"/>
                </a:outerShdw>
              </a:effectLst>
              <a:latin typeface="Arial Black" pitchFamily="34" charset="0"/>
              <a:cs typeface="Arial"/>
            </a:endParaRPr>
          </a:p>
        </p:txBody>
      </p:sp>
    </p:spTree>
    <p:extLst>
      <p:ext uri="{BB962C8B-B14F-4D97-AF65-F5344CB8AC3E}">
        <p14:creationId xmlns:p14="http://schemas.microsoft.com/office/powerpoint/2010/main" val="88844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73858">
                                            <p:bg/>
                                          </p:spTgt>
                                        </p:tgtEl>
                                        <p:attrNameLst>
                                          <p:attrName>style.visibility</p:attrName>
                                        </p:attrNameLst>
                                      </p:cBhvr>
                                      <p:to>
                                        <p:strVal val="visible"/>
                                      </p:to>
                                    </p:set>
                                    <p:animEffect transition="in" filter="fade">
                                      <p:cBhvr>
                                        <p:cTn id="7" dur="1000"/>
                                        <p:tgtEl>
                                          <p:spTgt spid="1273858">
                                            <p:bg/>
                                          </p:spTgt>
                                        </p:tgtEl>
                                      </p:cBhvr>
                                    </p:animEffect>
                                    <p:anim calcmode="lin" valueType="num">
                                      <p:cBhvr>
                                        <p:cTn id="8" dur="1000" fill="hold"/>
                                        <p:tgtEl>
                                          <p:spTgt spid="1273858">
                                            <p:bg/>
                                          </p:spTgt>
                                        </p:tgtEl>
                                        <p:attrNameLst>
                                          <p:attrName>ppt_x</p:attrName>
                                        </p:attrNameLst>
                                      </p:cBhvr>
                                      <p:tavLst>
                                        <p:tav tm="0">
                                          <p:val>
                                            <p:strVal val="#ppt_x"/>
                                          </p:val>
                                        </p:tav>
                                        <p:tav tm="100000">
                                          <p:val>
                                            <p:strVal val="#ppt_x"/>
                                          </p:val>
                                        </p:tav>
                                      </p:tavLst>
                                    </p:anim>
                                    <p:anim calcmode="lin" valueType="num">
                                      <p:cBhvr>
                                        <p:cTn id="9" dur="1000" fill="hold"/>
                                        <p:tgtEl>
                                          <p:spTgt spid="1273858">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73858">
                                            <p:txEl>
                                              <p:pRg st="0" end="0"/>
                                            </p:txEl>
                                          </p:spTgt>
                                        </p:tgtEl>
                                        <p:attrNameLst>
                                          <p:attrName>style.visibility</p:attrName>
                                        </p:attrNameLst>
                                      </p:cBhvr>
                                      <p:to>
                                        <p:strVal val="visible"/>
                                      </p:to>
                                    </p:set>
                                    <p:animEffect transition="in" filter="fade">
                                      <p:cBhvr>
                                        <p:cTn id="13" dur="1000"/>
                                        <p:tgtEl>
                                          <p:spTgt spid="1273858">
                                            <p:txEl>
                                              <p:pRg st="0" end="0"/>
                                            </p:txEl>
                                          </p:spTgt>
                                        </p:tgtEl>
                                      </p:cBhvr>
                                    </p:animEffect>
                                    <p:anim calcmode="lin" valueType="num">
                                      <p:cBhvr>
                                        <p:cTn id="14" dur="1000" fill="hold"/>
                                        <p:tgtEl>
                                          <p:spTgt spid="127385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7385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73858">
                                            <p:txEl>
                                              <p:pRg st="1" end="1"/>
                                            </p:txEl>
                                          </p:spTgt>
                                        </p:tgtEl>
                                        <p:attrNameLst>
                                          <p:attrName>style.visibility</p:attrName>
                                        </p:attrNameLst>
                                      </p:cBhvr>
                                      <p:to>
                                        <p:strVal val="visible"/>
                                      </p:to>
                                    </p:set>
                                    <p:animEffect transition="in" filter="fade">
                                      <p:cBhvr>
                                        <p:cTn id="19" dur="1000"/>
                                        <p:tgtEl>
                                          <p:spTgt spid="1273858">
                                            <p:txEl>
                                              <p:pRg st="1" end="1"/>
                                            </p:txEl>
                                          </p:spTgt>
                                        </p:tgtEl>
                                      </p:cBhvr>
                                    </p:animEffect>
                                    <p:anim calcmode="lin" valueType="num">
                                      <p:cBhvr>
                                        <p:cTn id="20" dur="1000" fill="hold"/>
                                        <p:tgtEl>
                                          <p:spTgt spid="127385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738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73858">
                                            <p:txEl>
                                              <p:pRg st="2" end="2"/>
                                            </p:txEl>
                                          </p:spTgt>
                                        </p:tgtEl>
                                        <p:attrNameLst>
                                          <p:attrName>style.visibility</p:attrName>
                                        </p:attrNameLst>
                                      </p:cBhvr>
                                      <p:to>
                                        <p:strVal val="visible"/>
                                      </p:to>
                                    </p:set>
                                    <p:animEffect transition="in" filter="fade">
                                      <p:cBhvr>
                                        <p:cTn id="26" dur="1000"/>
                                        <p:tgtEl>
                                          <p:spTgt spid="1273858">
                                            <p:txEl>
                                              <p:pRg st="2" end="2"/>
                                            </p:txEl>
                                          </p:spTgt>
                                        </p:tgtEl>
                                      </p:cBhvr>
                                    </p:animEffect>
                                    <p:anim calcmode="lin" valueType="num">
                                      <p:cBhvr>
                                        <p:cTn id="27" dur="1000" fill="hold"/>
                                        <p:tgtEl>
                                          <p:spTgt spid="127385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738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73858">
                                            <p:txEl>
                                              <p:pRg st="3" end="3"/>
                                            </p:txEl>
                                          </p:spTgt>
                                        </p:tgtEl>
                                        <p:attrNameLst>
                                          <p:attrName>style.visibility</p:attrName>
                                        </p:attrNameLst>
                                      </p:cBhvr>
                                      <p:to>
                                        <p:strVal val="visible"/>
                                      </p:to>
                                    </p:set>
                                    <p:animEffect transition="in" filter="fade">
                                      <p:cBhvr>
                                        <p:cTn id="33" dur="1000"/>
                                        <p:tgtEl>
                                          <p:spTgt spid="1273858">
                                            <p:txEl>
                                              <p:pRg st="3" end="3"/>
                                            </p:txEl>
                                          </p:spTgt>
                                        </p:tgtEl>
                                      </p:cBhvr>
                                    </p:animEffect>
                                    <p:anim calcmode="lin" valueType="num">
                                      <p:cBhvr>
                                        <p:cTn id="34" dur="1000" fill="hold"/>
                                        <p:tgtEl>
                                          <p:spTgt spid="12738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2738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73858">
                                            <p:txEl>
                                              <p:pRg st="4" end="4"/>
                                            </p:txEl>
                                          </p:spTgt>
                                        </p:tgtEl>
                                        <p:attrNameLst>
                                          <p:attrName>style.visibility</p:attrName>
                                        </p:attrNameLst>
                                      </p:cBhvr>
                                      <p:to>
                                        <p:strVal val="visible"/>
                                      </p:to>
                                    </p:set>
                                    <p:animEffect transition="in" filter="fade">
                                      <p:cBhvr>
                                        <p:cTn id="40" dur="1000"/>
                                        <p:tgtEl>
                                          <p:spTgt spid="1273858">
                                            <p:txEl>
                                              <p:pRg st="4" end="4"/>
                                            </p:txEl>
                                          </p:spTgt>
                                        </p:tgtEl>
                                      </p:cBhvr>
                                    </p:animEffect>
                                    <p:anim calcmode="lin" valueType="num">
                                      <p:cBhvr>
                                        <p:cTn id="41" dur="1000" fill="hold"/>
                                        <p:tgtEl>
                                          <p:spTgt spid="127385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738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273858">
                                            <p:txEl>
                                              <p:pRg st="5" end="5"/>
                                            </p:txEl>
                                          </p:spTgt>
                                        </p:tgtEl>
                                        <p:attrNameLst>
                                          <p:attrName>style.visibility</p:attrName>
                                        </p:attrNameLst>
                                      </p:cBhvr>
                                      <p:to>
                                        <p:strVal val="visible"/>
                                      </p:to>
                                    </p:set>
                                    <p:animEffect transition="in" filter="fade">
                                      <p:cBhvr>
                                        <p:cTn id="47" dur="1000"/>
                                        <p:tgtEl>
                                          <p:spTgt spid="1273858">
                                            <p:txEl>
                                              <p:pRg st="5" end="5"/>
                                            </p:txEl>
                                          </p:spTgt>
                                        </p:tgtEl>
                                      </p:cBhvr>
                                    </p:animEffect>
                                    <p:anim calcmode="lin" valueType="num">
                                      <p:cBhvr>
                                        <p:cTn id="48" dur="1000" fill="hold"/>
                                        <p:tgtEl>
                                          <p:spTgt spid="127385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2738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273858">
                                            <p:txEl>
                                              <p:pRg st="6" end="6"/>
                                            </p:txEl>
                                          </p:spTgt>
                                        </p:tgtEl>
                                        <p:attrNameLst>
                                          <p:attrName>style.visibility</p:attrName>
                                        </p:attrNameLst>
                                      </p:cBhvr>
                                      <p:to>
                                        <p:strVal val="visible"/>
                                      </p:to>
                                    </p:set>
                                    <p:animEffect transition="in" filter="fade">
                                      <p:cBhvr>
                                        <p:cTn id="54" dur="1000"/>
                                        <p:tgtEl>
                                          <p:spTgt spid="1273858">
                                            <p:txEl>
                                              <p:pRg st="6" end="6"/>
                                            </p:txEl>
                                          </p:spTgt>
                                        </p:tgtEl>
                                      </p:cBhvr>
                                    </p:animEffect>
                                    <p:anim calcmode="lin" valueType="num">
                                      <p:cBhvr>
                                        <p:cTn id="55" dur="1000" fill="hold"/>
                                        <p:tgtEl>
                                          <p:spTgt spid="127385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738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273858">
                                            <p:txEl>
                                              <p:pRg st="7" end="7"/>
                                            </p:txEl>
                                          </p:spTgt>
                                        </p:tgtEl>
                                        <p:attrNameLst>
                                          <p:attrName>style.visibility</p:attrName>
                                        </p:attrNameLst>
                                      </p:cBhvr>
                                      <p:to>
                                        <p:strVal val="visible"/>
                                      </p:to>
                                    </p:set>
                                    <p:animEffect transition="in" filter="fade">
                                      <p:cBhvr>
                                        <p:cTn id="61" dur="1000"/>
                                        <p:tgtEl>
                                          <p:spTgt spid="1273858">
                                            <p:txEl>
                                              <p:pRg st="7" end="7"/>
                                            </p:txEl>
                                          </p:spTgt>
                                        </p:tgtEl>
                                      </p:cBhvr>
                                    </p:animEffect>
                                    <p:anim calcmode="lin" valueType="num">
                                      <p:cBhvr>
                                        <p:cTn id="62" dur="1000" fill="hold"/>
                                        <p:tgtEl>
                                          <p:spTgt spid="127385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2738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273858">
                                            <p:txEl>
                                              <p:pRg st="8" end="8"/>
                                            </p:txEl>
                                          </p:spTgt>
                                        </p:tgtEl>
                                        <p:attrNameLst>
                                          <p:attrName>style.visibility</p:attrName>
                                        </p:attrNameLst>
                                      </p:cBhvr>
                                      <p:to>
                                        <p:strVal val="visible"/>
                                      </p:to>
                                    </p:set>
                                    <p:animEffect transition="in" filter="fade">
                                      <p:cBhvr>
                                        <p:cTn id="68" dur="1000"/>
                                        <p:tgtEl>
                                          <p:spTgt spid="1273858">
                                            <p:txEl>
                                              <p:pRg st="8" end="8"/>
                                            </p:txEl>
                                          </p:spTgt>
                                        </p:tgtEl>
                                      </p:cBhvr>
                                    </p:animEffect>
                                    <p:anim calcmode="lin" valueType="num">
                                      <p:cBhvr>
                                        <p:cTn id="69" dur="1000" fill="hold"/>
                                        <p:tgtEl>
                                          <p:spTgt spid="127385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2738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273858">
                                            <p:txEl>
                                              <p:pRg st="9" end="9"/>
                                            </p:txEl>
                                          </p:spTgt>
                                        </p:tgtEl>
                                        <p:attrNameLst>
                                          <p:attrName>style.visibility</p:attrName>
                                        </p:attrNameLst>
                                      </p:cBhvr>
                                      <p:to>
                                        <p:strVal val="visible"/>
                                      </p:to>
                                    </p:set>
                                    <p:animEffect transition="in" filter="fade">
                                      <p:cBhvr>
                                        <p:cTn id="75" dur="1000"/>
                                        <p:tgtEl>
                                          <p:spTgt spid="1273858">
                                            <p:txEl>
                                              <p:pRg st="9" end="9"/>
                                            </p:txEl>
                                          </p:spTgt>
                                        </p:tgtEl>
                                      </p:cBhvr>
                                    </p:animEffect>
                                    <p:anim calcmode="lin" valueType="num">
                                      <p:cBhvr>
                                        <p:cTn id="76" dur="1000" fill="hold"/>
                                        <p:tgtEl>
                                          <p:spTgt spid="1273858">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273858">
                                            <p:txEl>
                                              <p:pRg st="9" end="9"/>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1273858">
                                            <p:txEl>
                                              <p:pRg st="10" end="10"/>
                                            </p:txEl>
                                          </p:spTgt>
                                        </p:tgtEl>
                                        <p:attrNameLst>
                                          <p:attrName>style.visibility</p:attrName>
                                        </p:attrNameLst>
                                      </p:cBhvr>
                                      <p:to>
                                        <p:strVal val="visible"/>
                                      </p:to>
                                    </p:set>
                                    <p:animEffect transition="in" filter="fade">
                                      <p:cBhvr>
                                        <p:cTn id="81" dur="1000"/>
                                        <p:tgtEl>
                                          <p:spTgt spid="1273858">
                                            <p:txEl>
                                              <p:pRg st="10" end="10"/>
                                            </p:txEl>
                                          </p:spTgt>
                                        </p:tgtEl>
                                      </p:cBhvr>
                                    </p:animEffect>
                                    <p:anim calcmode="lin" valueType="num">
                                      <p:cBhvr>
                                        <p:cTn id="82" dur="1000" fill="hold"/>
                                        <p:tgtEl>
                                          <p:spTgt spid="1273858">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127385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1273859"/>
                                        </p:tgtEl>
                                        <p:attrNameLst>
                                          <p:attrName>style.visibility</p:attrName>
                                        </p:attrNameLst>
                                      </p:cBhvr>
                                      <p:to>
                                        <p:strVal val="visible"/>
                                      </p:to>
                                    </p:set>
                                    <p:animEffect transition="in" filter="fade">
                                      <p:cBhvr>
                                        <p:cTn id="88" dur="1000"/>
                                        <p:tgtEl>
                                          <p:spTgt spid="1273859"/>
                                        </p:tgtEl>
                                      </p:cBhvr>
                                    </p:animEffect>
                                    <p:anim calcmode="lin" valueType="num">
                                      <p:cBhvr>
                                        <p:cTn id="89" dur="1000" fill="hold"/>
                                        <p:tgtEl>
                                          <p:spTgt spid="1273859"/>
                                        </p:tgtEl>
                                        <p:attrNameLst>
                                          <p:attrName>ppt_x</p:attrName>
                                        </p:attrNameLst>
                                      </p:cBhvr>
                                      <p:tavLst>
                                        <p:tav tm="0">
                                          <p:val>
                                            <p:strVal val="#ppt_x"/>
                                          </p:val>
                                        </p:tav>
                                        <p:tav tm="100000">
                                          <p:val>
                                            <p:strVal val="#ppt_x"/>
                                          </p:val>
                                        </p:tav>
                                      </p:tavLst>
                                    </p:anim>
                                    <p:anim calcmode="lin" valueType="num">
                                      <p:cBhvr>
                                        <p:cTn id="90" dur="1000" fill="hold"/>
                                        <p:tgtEl>
                                          <p:spTgt spid="127385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8" presetClass="entr" presetSubtype="0" accel="50000" fill="hold" grpId="1" nodeType="clickEffect">
                                  <p:stCondLst>
                                    <p:cond delay="0"/>
                                  </p:stCondLst>
                                  <p:iterate type="lt">
                                    <p:tmPct val="50000"/>
                                  </p:iterate>
                                  <p:childTnLst>
                                    <p:set>
                                      <p:cBhvr>
                                        <p:cTn id="94" dur="1" fill="hold">
                                          <p:stCondLst>
                                            <p:cond delay="0"/>
                                          </p:stCondLst>
                                        </p:cTn>
                                        <p:tgtEl>
                                          <p:spTgt spid="1273860"/>
                                        </p:tgtEl>
                                        <p:attrNameLst>
                                          <p:attrName>style.visibility</p:attrName>
                                        </p:attrNameLst>
                                      </p:cBhvr>
                                      <p:to>
                                        <p:strVal val="visible"/>
                                      </p:to>
                                    </p:set>
                                    <p:set>
                                      <p:cBhvr>
                                        <p:cTn id="95" dur="455" fill="hold">
                                          <p:stCondLst>
                                            <p:cond delay="0"/>
                                          </p:stCondLst>
                                        </p:cTn>
                                        <p:tgtEl>
                                          <p:spTgt spid="1273860"/>
                                        </p:tgtEl>
                                        <p:attrNameLst>
                                          <p:attrName>style.rotation</p:attrName>
                                        </p:attrNameLst>
                                      </p:cBhvr>
                                      <p:to>
                                        <p:strVal val="-45.0"/>
                                      </p:to>
                                    </p:set>
                                    <p:anim calcmode="lin" valueType="num">
                                      <p:cBhvr>
                                        <p:cTn id="96" dur="455" fill="hold">
                                          <p:stCondLst>
                                            <p:cond delay="455"/>
                                          </p:stCondLst>
                                        </p:cTn>
                                        <p:tgtEl>
                                          <p:spTgt spid="1273860"/>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1273860"/>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1273860"/>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1273860"/>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1" presetClass="exit" presetSubtype="0" fill="hold" grpId="0" nodeType="clickEffect">
                                  <p:stCondLst>
                                    <p:cond delay="0"/>
                                  </p:stCondLst>
                                  <p:iterate type="lt">
                                    <p:tmPct val="10000"/>
                                  </p:iterate>
                                  <p:childTnLst>
                                    <p:anim calcmode="lin" valueType="num">
                                      <p:cBhvr>
                                        <p:cTn id="103" dur="500"/>
                                        <p:tgtEl>
                                          <p:spTgt spid="1273860"/>
                                        </p:tgtEl>
                                        <p:attrNameLst>
                                          <p:attrName>ppt_x</p:attrName>
                                        </p:attrNameLst>
                                      </p:cBhvr>
                                      <p:tavLst>
                                        <p:tav tm="0">
                                          <p:val>
                                            <p:strVal val="ppt_x"/>
                                          </p:val>
                                        </p:tav>
                                        <p:tav tm="50000">
                                          <p:val>
                                            <p:strVal val="ppt_x+.1"/>
                                          </p:val>
                                        </p:tav>
                                        <p:tav tm="100000">
                                          <p:val>
                                            <p:strVal val="ppt_x"/>
                                          </p:val>
                                        </p:tav>
                                      </p:tavLst>
                                    </p:anim>
                                    <p:anim calcmode="lin" valueType="num">
                                      <p:cBhvr>
                                        <p:cTn id="104" dur="500"/>
                                        <p:tgtEl>
                                          <p:spTgt spid="1273860"/>
                                        </p:tgtEl>
                                        <p:attrNameLst>
                                          <p:attrName>ppt_y</p:attrName>
                                        </p:attrNameLst>
                                      </p:cBhvr>
                                      <p:tavLst>
                                        <p:tav tm="0">
                                          <p:val>
                                            <p:strVal val="ppt_y"/>
                                          </p:val>
                                        </p:tav>
                                        <p:tav tm="100000">
                                          <p:val>
                                            <p:strVal val="ppt_y"/>
                                          </p:val>
                                        </p:tav>
                                      </p:tavLst>
                                    </p:anim>
                                    <p:anim calcmode="lin" valueType="num">
                                      <p:cBhvr>
                                        <p:cTn id="105" dur="500"/>
                                        <p:tgtEl>
                                          <p:spTgt spid="1273860"/>
                                        </p:tgtEl>
                                        <p:attrNameLst>
                                          <p:attrName>ppt_h</p:attrName>
                                        </p:attrNameLst>
                                      </p:cBhvr>
                                      <p:tavLst>
                                        <p:tav tm="0">
                                          <p:val>
                                            <p:strVal val="ppt_h"/>
                                          </p:val>
                                        </p:tav>
                                        <p:tav tm="50000">
                                          <p:val>
                                            <p:strVal val="ppt_h+.01"/>
                                          </p:val>
                                        </p:tav>
                                        <p:tav tm="100000">
                                          <p:val>
                                            <p:strVal val="ppt_h/10"/>
                                          </p:val>
                                        </p:tav>
                                      </p:tavLst>
                                    </p:anim>
                                    <p:anim calcmode="lin" valueType="num">
                                      <p:cBhvr>
                                        <p:cTn id="106" dur="500"/>
                                        <p:tgtEl>
                                          <p:spTgt spid="1273860"/>
                                        </p:tgtEl>
                                        <p:attrNameLst>
                                          <p:attrName>ppt_w</p:attrName>
                                        </p:attrNameLst>
                                      </p:cBhvr>
                                      <p:tavLst>
                                        <p:tav tm="0">
                                          <p:val>
                                            <p:strVal val="ppt_w"/>
                                          </p:val>
                                        </p:tav>
                                        <p:tav tm="50000">
                                          <p:val>
                                            <p:strVal val="ppt_w+.01"/>
                                          </p:val>
                                        </p:tav>
                                        <p:tav tm="100000">
                                          <p:val>
                                            <p:strVal val="ppt_w/10"/>
                                          </p:val>
                                        </p:tav>
                                      </p:tavLst>
                                    </p:anim>
                                    <p:animEffect transition="out" filter="fade">
                                      <p:cBhvr>
                                        <p:cTn id="107" dur="500" tmFilter="0,0; .5, 0; 1, 1"/>
                                        <p:tgtEl>
                                          <p:spTgt spid="1273860"/>
                                        </p:tgtEl>
                                      </p:cBhvr>
                                    </p:animEffect>
                                    <p:set>
                                      <p:cBhvr>
                                        <p:cTn id="108" dur="1" fill="hold">
                                          <p:stCondLst>
                                            <p:cond delay="499"/>
                                          </p:stCondLst>
                                        </p:cTn>
                                        <p:tgtEl>
                                          <p:spTgt spid="1273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58" grpId="0" build="p" animBg="1"/>
      <p:bldP spid="1273860" grpId="0" animBg="1"/>
      <p:bldP spid="1273860"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6"/>
          <p:cNvSpPr>
            <a:spLocks noGrp="1" noChangeArrowheads="1"/>
          </p:cNvSpPr>
          <p:nvPr>
            <p:ph type="title"/>
          </p:nvPr>
        </p:nvSpPr>
        <p:spPr/>
        <p:txBody>
          <a:bodyPr/>
          <a:lstStyle/>
          <a:p>
            <a:pPr eaLnBrk="1" hangingPunct="1"/>
            <a:r>
              <a:rPr lang="en-US" smtClean="0"/>
              <a:t>What Shall We Do?</a:t>
            </a:r>
          </a:p>
        </p:txBody>
      </p:sp>
      <p:sp>
        <p:nvSpPr>
          <p:cNvPr id="1189891"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dirty="0" smtClean="0">
                <a:solidFill>
                  <a:srgbClr val="000099"/>
                </a:solidFill>
                <a:latin typeface="Eras Medium ITC" pitchFamily="34" charset="0"/>
              </a:rPr>
              <a:t>Now when they heard </a:t>
            </a:r>
            <a:r>
              <a:rPr lang="en-US" sz="3000" b="1" i="1" u="sng" dirty="0" smtClean="0">
                <a:solidFill>
                  <a:srgbClr val="000099"/>
                </a:solidFill>
                <a:latin typeface="Eras Medium ITC" pitchFamily="34" charset="0"/>
              </a:rPr>
              <a:t>this</a:t>
            </a:r>
            <a:r>
              <a:rPr lang="en-US" sz="3000" b="1" i="1" dirty="0" smtClean="0">
                <a:solidFill>
                  <a:srgbClr val="000099"/>
                </a:solidFill>
                <a:latin typeface="Eras Medium ITC" pitchFamily="34" charset="0"/>
              </a:rPr>
              <a:t>, </a:t>
            </a:r>
          </a:p>
          <a:p>
            <a:pPr marL="0" indent="1588" algn="ctr" eaLnBrk="1" hangingPunct="1">
              <a:buFontTx/>
              <a:buNone/>
            </a:pPr>
            <a:r>
              <a:rPr lang="en-US" sz="3000" b="1" i="1" dirty="0" smtClean="0">
                <a:solidFill>
                  <a:srgbClr val="000099"/>
                </a:solidFill>
                <a:latin typeface="Eras Medium ITC" pitchFamily="34" charset="0"/>
              </a:rPr>
              <a:t>they were </a:t>
            </a:r>
            <a:r>
              <a:rPr lang="en-US" sz="3000" b="1" i="1" u="sng" dirty="0" smtClean="0">
                <a:solidFill>
                  <a:srgbClr val="000099"/>
                </a:solidFill>
                <a:latin typeface="Eras Medium ITC" pitchFamily="34" charset="0"/>
              </a:rPr>
              <a:t>pierced to the  heart</a:t>
            </a:r>
            <a:r>
              <a:rPr lang="en-US" sz="3000" b="1" i="1" dirty="0" smtClean="0">
                <a:solidFill>
                  <a:srgbClr val="000099"/>
                </a:solidFill>
                <a:latin typeface="Eras Medium ITC" pitchFamily="34" charset="0"/>
              </a:rPr>
              <a:t>,</a:t>
            </a:r>
            <a:r>
              <a:rPr lang="en-US" sz="3000" b="1" i="1" dirty="0" smtClean="0">
                <a:latin typeface="Eras Medium ITC" pitchFamily="34" charset="0"/>
              </a:rPr>
              <a:t> </a:t>
            </a:r>
          </a:p>
          <a:p>
            <a:pPr marL="0" indent="1588" algn="ctr" eaLnBrk="1" hangingPunct="1">
              <a:buFontTx/>
              <a:buNone/>
            </a:pPr>
            <a:r>
              <a:rPr lang="en-US" sz="3000" b="1" i="1" dirty="0" smtClean="0">
                <a:latin typeface="Eras Medium ITC" pitchFamily="34" charset="0"/>
              </a:rPr>
              <a:t>and said to Peter and the rest of the apostles,</a:t>
            </a:r>
          </a:p>
          <a:p>
            <a:pPr marL="0" indent="1588" algn="ctr" eaLnBrk="1" hangingPunct="1">
              <a:buFontTx/>
              <a:buNone/>
            </a:pPr>
            <a:r>
              <a:rPr lang="en-US" sz="3400" i="1" dirty="0" smtClean="0">
                <a:solidFill>
                  <a:srgbClr val="000099"/>
                </a:solidFill>
                <a:latin typeface="Eras Bold ITC" pitchFamily="34" charset="0"/>
              </a:rPr>
              <a:t>"Brethren, </a:t>
            </a:r>
            <a:r>
              <a:rPr lang="en-US" sz="3400" i="1" u="sng" dirty="0" smtClean="0">
                <a:solidFill>
                  <a:srgbClr val="000099"/>
                </a:solidFill>
                <a:latin typeface="Eras Bold ITC" pitchFamily="34" charset="0"/>
              </a:rPr>
              <a:t>what shall we do</a:t>
            </a:r>
            <a:r>
              <a:rPr lang="en-US" sz="3400" i="1" dirty="0" smtClean="0">
                <a:solidFill>
                  <a:srgbClr val="000099"/>
                </a:solidFill>
                <a:latin typeface="Eras Bold ITC" pitchFamily="34" charset="0"/>
              </a:rPr>
              <a:t>?" </a:t>
            </a:r>
          </a:p>
        </p:txBody>
      </p:sp>
      <p:sp>
        <p:nvSpPr>
          <p:cNvPr id="1189893" name="Oval 5"/>
          <p:cNvSpPr>
            <a:spLocks noChangeArrowheads="1"/>
          </p:cNvSpPr>
          <p:nvPr/>
        </p:nvSpPr>
        <p:spPr bwMode="auto">
          <a:xfrm>
            <a:off x="5524682" y="3760785"/>
            <a:ext cx="3246437" cy="1644650"/>
          </a:xfrm>
          <a:prstGeom prst="ellipse">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defRPr/>
            </a:pPr>
            <a:r>
              <a:rPr lang="en-US" sz="2800" i="0" dirty="0">
                <a:solidFill>
                  <a:srgbClr val="FFFF66"/>
                </a:solidFill>
                <a:effectLst>
                  <a:outerShdw blurRad="38100" dist="38100" dir="2700000" algn="tl">
                    <a:srgbClr val="000000"/>
                  </a:outerShdw>
                </a:effectLst>
                <a:latin typeface="Eras Bold ITC" pitchFamily="34" charset="0"/>
                <a:cs typeface="Arial"/>
              </a:rPr>
              <a:t>First gospel sermon Pentecost</a:t>
            </a:r>
          </a:p>
        </p:txBody>
      </p:sp>
      <p:sp>
        <p:nvSpPr>
          <p:cNvPr id="1189895" name="Oval 7"/>
          <p:cNvSpPr>
            <a:spLocks noChangeArrowheads="1"/>
          </p:cNvSpPr>
          <p:nvPr/>
        </p:nvSpPr>
        <p:spPr bwMode="auto">
          <a:xfrm>
            <a:off x="802689" y="3713343"/>
            <a:ext cx="2895600" cy="1644650"/>
          </a:xfrm>
          <a:prstGeom prst="ellipse">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lgn="ctr">
              <a:defRPr/>
            </a:pPr>
            <a:r>
              <a:rPr lang="en-US" sz="2800" i="0" dirty="0">
                <a:solidFill>
                  <a:srgbClr val="FFFF66"/>
                </a:solidFill>
                <a:effectLst>
                  <a:outerShdw blurRad="38100" dist="38100" dir="2700000" algn="tl">
                    <a:srgbClr val="000000"/>
                  </a:outerShdw>
                </a:effectLst>
                <a:latin typeface="Eras Bold ITC" pitchFamily="34" charset="0"/>
                <a:cs typeface="Arial"/>
              </a:rPr>
              <a:t>They believed the gospel</a:t>
            </a:r>
          </a:p>
        </p:txBody>
      </p:sp>
      <p:sp>
        <p:nvSpPr>
          <p:cNvPr id="1189892" name="Line 4"/>
          <p:cNvSpPr>
            <a:spLocks noChangeShapeType="1"/>
          </p:cNvSpPr>
          <p:nvPr/>
        </p:nvSpPr>
        <p:spPr bwMode="auto">
          <a:xfrm flipH="1" flipV="1">
            <a:off x="6699248" y="1500001"/>
            <a:ext cx="995780" cy="2260783"/>
          </a:xfrm>
          <a:prstGeom prst="line">
            <a:avLst/>
          </a:prstGeom>
          <a:ln w="13970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lgn="ctr">
              <a:defRPr/>
            </a:pPr>
            <a:endParaRPr lang="en-US">
              <a:solidFill>
                <a:srgbClr val="000000"/>
              </a:solidFill>
              <a:latin typeface="Eras Demi ITC"/>
              <a:cs typeface="Arial"/>
            </a:endParaRPr>
          </a:p>
        </p:txBody>
      </p:sp>
      <p:sp>
        <p:nvSpPr>
          <p:cNvPr id="1189894" name="Line 6"/>
          <p:cNvSpPr>
            <a:spLocks noChangeShapeType="1"/>
          </p:cNvSpPr>
          <p:nvPr/>
        </p:nvSpPr>
        <p:spPr bwMode="auto">
          <a:xfrm flipV="1">
            <a:off x="2940148" y="2163761"/>
            <a:ext cx="1333402" cy="1549581"/>
          </a:xfrm>
          <a:prstGeom prst="line">
            <a:avLst/>
          </a:prstGeom>
          <a:noFill/>
          <a:ln w="161925">
            <a:solidFill>
              <a:srgbClr val="FF0000"/>
            </a:solidFill>
            <a:round/>
            <a:headEnd/>
            <a:tailEnd type="triangle" w="med" len="med"/>
          </a:ln>
        </p:spPr>
        <p:txBody>
          <a:bodyPr wrap="none" anchor="ctr"/>
          <a:lstStyle/>
          <a:p>
            <a:endParaRPr lang="en-US">
              <a:solidFill>
                <a:srgbClr val="000000"/>
              </a:solidFill>
              <a:cs typeface="Arial"/>
            </a:endParaRPr>
          </a:p>
        </p:txBody>
      </p:sp>
    </p:spTree>
    <p:extLst>
      <p:ext uri="{BB962C8B-B14F-4D97-AF65-F5344CB8AC3E}">
        <p14:creationId xmlns:p14="http://schemas.microsoft.com/office/powerpoint/2010/main" val="79797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9891">
                                            <p:bg/>
                                          </p:spTgt>
                                        </p:tgtEl>
                                        <p:attrNameLst>
                                          <p:attrName>style.visibility</p:attrName>
                                        </p:attrNameLst>
                                      </p:cBhvr>
                                      <p:to>
                                        <p:strVal val="visible"/>
                                      </p:to>
                                    </p:set>
                                    <p:animEffect transition="in" filter="dissolve">
                                      <p:cBhvr>
                                        <p:cTn id="7" dur="500"/>
                                        <p:tgtEl>
                                          <p:spTgt spid="118989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89891">
                                            <p:txEl>
                                              <p:pRg st="0" end="0"/>
                                            </p:txEl>
                                          </p:spTgt>
                                        </p:tgtEl>
                                        <p:attrNameLst>
                                          <p:attrName>style.visibility</p:attrName>
                                        </p:attrNameLst>
                                      </p:cBhvr>
                                      <p:to>
                                        <p:strVal val="visible"/>
                                      </p:to>
                                    </p:set>
                                    <p:animEffect transition="in" filter="dissolve">
                                      <p:cBhvr>
                                        <p:cTn id="11" dur="500"/>
                                        <p:tgtEl>
                                          <p:spTgt spid="118989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89891">
                                            <p:txEl>
                                              <p:pRg st="1" end="1"/>
                                            </p:txEl>
                                          </p:spTgt>
                                        </p:tgtEl>
                                        <p:attrNameLst>
                                          <p:attrName>style.visibility</p:attrName>
                                        </p:attrNameLst>
                                      </p:cBhvr>
                                      <p:to>
                                        <p:strVal val="visible"/>
                                      </p:to>
                                    </p:set>
                                    <p:animEffect transition="in" filter="dissolve">
                                      <p:cBhvr>
                                        <p:cTn id="15" dur="500"/>
                                        <p:tgtEl>
                                          <p:spTgt spid="11898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9893"/>
                                        </p:tgtEl>
                                        <p:attrNameLst>
                                          <p:attrName>style.visibility</p:attrName>
                                        </p:attrNameLst>
                                      </p:cBhvr>
                                      <p:to>
                                        <p:strVal val="visible"/>
                                      </p:to>
                                    </p:set>
                                    <p:animEffect transition="in" filter="fade">
                                      <p:cBhvr>
                                        <p:cTn id="20" dur="2000"/>
                                        <p:tgtEl>
                                          <p:spTgt spid="1189893"/>
                                        </p:tgtEl>
                                      </p:cBhvr>
                                    </p:animEffect>
                                  </p:childTnLst>
                                </p:cTn>
                              </p:par>
                              <p:par>
                                <p:cTn id="21" presetID="10" presetClass="entr" presetSubtype="0" fill="hold" nodeType="withEffect">
                                  <p:stCondLst>
                                    <p:cond delay="0"/>
                                  </p:stCondLst>
                                  <p:childTnLst>
                                    <p:set>
                                      <p:cBhvr>
                                        <p:cTn id="22" dur="1" fill="hold">
                                          <p:stCondLst>
                                            <p:cond delay="0"/>
                                          </p:stCondLst>
                                        </p:cTn>
                                        <p:tgtEl>
                                          <p:spTgt spid="1189892"/>
                                        </p:tgtEl>
                                        <p:attrNameLst>
                                          <p:attrName>style.visibility</p:attrName>
                                        </p:attrNameLst>
                                      </p:cBhvr>
                                      <p:to>
                                        <p:strVal val="visible"/>
                                      </p:to>
                                    </p:set>
                                    <p:animEffect transition="in" filter="fade">
                                      <p:cBhvr>
                                        <p:cTn id="23" dur="2000"/>
                                        <p:tgtEl>
                                          <p:spTgt spid="11898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1189893"/>
                                        </p:tgtEl>
                                      </p:cBhvr>
                                    </p:animEffect>
                                    <p:set>
                                      <p:cBhvr>
                                        <p:cTn id="28" dur="1" fill="hold">
                                          <p:stCondLst>
                                            <p:cond delay="1999"/>
                                          </p:stCondLst>
                                        </p:cTn>
                                        <p:tgtEl>
                                          <p:spTgt spid="118989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189892"/>
                                        </p:tgtEl>
                                      </p:cBhvr>
                                    </p:animEffect>
                                    <p:set>
                                      <p:cBhvr>
                                        <p:cTn id="31" dur="1" fill="hold">
                                          <p:stCondLst>
                                            <p:cond delay="1999"/>
                                          </p:stCondLst>
                                        </p:cTn>
                                        <p:tgtEl>
                                          <p:spTgt spid="118989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189895"/>
                                        </p:tgtEl>
                                        <p:attrNameLst>
                                          <p:attrName>style.visibility</p:attrName>
                                        </p:attrNameLst>
                                      </p:cBhvr>
                                      <p:to>
                                        <p:strVal val="visible"/>
                                      </p:to>
                                    </p:set>
                                    <p:animEffect transition="in" filter="fade">
                                      <p:cBhvr>
                                        <p:cTn id="34" dur="2000"/>
                                        <p:tgtEl>
                                          <p:spTgt spid="11898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89894"/>
                                        </p:tgtEl>
                                        <p:attrNameLst>
                                          <p:attrName>style.visibility</p:attrName>
                                        </p:attrNameLst>
                                      </p:cBhvr>
                                      <p:to>
                                        <p:strVal val="visible"/>
                                      </p:to>
                                    </p:set>
                                    <p:animEffect transition="in" filter="fade">
                                      <p:cBhvr>
                                        <p:cTn id="37" dur="2000"/>
                                        <p:tgtEl>
                                          <p:spTgt spid="118989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189895"/>
                                        </p:tgtEl>
                                      </p:cBhvr>
                                    </p:animEffect>
                                    <p:set>
                                      <p:cBhvr>
                                        <p:cTn id="42" dur="1" fill="hold">
                                          <p:stCondLst>
                                            <p:cond delay="1999"/>
                                          </p:stCondLst>
                                        </p:cTn>
                                        <p:tgtEl>
                                          <p:spTgt spid="118989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189894"/>
                                        </p:tgtEl>
                                      </p:cBhvr>
                                    </p:animEffect>
                                    <p:set>
                                      <p:cBhvr>
                                        <p:cTn id="45" dur="1" fill="hold">
                                          <p:stCondLst>
                                            <p:cond delay="1999"/>
                                          </p:stCondLst>
                                        </p:cTn>
                                        <p:tgtEl>
                                          <p:spTgt spid="1189894"/>
                                        </p:tgtEl>
                                        <p:attrNameLst>
                                          <p:attrName>style.visibility</p:attrName>
                                        </p:attrNameLst>
                                      </p:cBhvr>
                                      <p:to>
                                        <p:strVal val="hidden"/>
                                      </p:to>
                                    </p:set>
                                  </p:child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1189891">
                                            <p:txEl>
                                              <p:pRg st="2" end="2"/>
                                            </p:txEl>
                                          </p:spTgt>
                                        </p:tgtEl>
                                        <p:attrNameLst>
                                          <p:attrName>style.visibility</p:attrName>
                                        </p:attrNameLst>
                                      </p:cBhvr>
                                      <p:to>
                                        <p:strVal val="visible"/>
                                      </p:to>
                                    </p:set>
                                    <p:animEffect transition="in" filter="dissolve">
                                      <p:cBhvr>
                                        <p:cTn id="49" dur="500"/>
                                        <p:tgtEl>
                                          <p:spTgt spid="1189891">
                                            <p:txEl>
                                              <p:pRg st="2" end="2"/>
                                            </p:txEl>
                                          </p:spTgt>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1189891">
                                            <p:txEl>
                                              <p:pRg st="3" end="3"/>
                                            </p:txEl>
                                          </p:spTgt>
                                        </p:tgtEl>
                                        <p:attrNameLst>
                                          <p:attrName>style.visibility</p:attrName>
                                        </p:attrNameLst>
                                      </p:cBhvr>
                                      <p:to>
                                        <p:strVal val="visible"/>
                                      </p:to>
                                    </p:set>
                                    <p:animEffect transition="in" filter="dissolve">
                                      <p:cBhvr>
                                        <p:cTn id="53" dur="500"/>
                                        <p:tgtEl>
                                          <p:spTgt spid="1189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build="p" animBg="1"/>
      <p:bldP spid="1189894" grpId="0" animBg="1"/>
      <p:bldP spid="1189894"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6"/>
          <p:cNvSpPr>
            <a:spLocks noGrp="1" noChangeArrowheads="1"/>
          </p:cNvSpPr>
          <p:nvPr>
            <p:ph type="title"/>
          </p:nvPr>
        </p:nvSpPr>
        <p:spPr/>
        <p:txBody>
          <a:bodyPr/>
          <a:lstStyle/>
          <a:p>
            <a:pPr eaLnBrk="1" hangingPunct="1"/>
            <a:r>
              <a:rPr lang="en-US" smtClean="0"/>
              <a:t>What Shall We Do?</a:t>
            </a:r>
          </a:p>
        </p:txBody>
      </p:sp>
      <p:sp>
        <p:nvSpPr>
          <p:cNvPr id="1189891"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smtClean="0">
                <a:solidFill>
                  <a:srgbClr val="000099"/>
                </a:solidFill>
                <a:latin typeface="Eras Medium ITC" pitchFamily="34" charset="0"/>
              </a:rPr>
              <a:t>Now when they heard </a:t>
            </a:r>
            <a:r>
              <a:rPr lang="en-US" sz="3000" b="1" i="1" u="sng" smtClean="0">
                <a:solidFill>
                  <a:srgbClr val="000099"/>
                </a:solidFill>
                <a:latin typeface="Eras Medium ITC" pitchFamily="34" charset="0"/>
              </a:rPr>
              <a:t>this</a:t>
            </a:r>
            <a:r>
              <a:rPr lang="en-US" sz="3000" b="1" i="1" smtClean="0">
                <a:solidFill>
                  <a:srgbClr val="000099"/>
                </a:solidFill>
                <a:latin typeface="Eras Medium ITC" pitchFamily="34" charset="0"/>
              </a:rPr>
              <a:t>, </a:t>
            </a:r>
          </a:p>
          <a:p>
            <a:pPr marL="0" indent="1588" algn="ctr" eaLnBrk="1" hangingPunct="1">
              <a:buFontTx/>
              <a:buNone/>
            </a:pPr>
            <a:r>
              <a:rPr lang="en-US" sz="3000" b="1" i="1" smtClean="0">
                <a:solidFill>
                  <a:srgbClr val="000099"/>
                </a:solidFill>
                <a:latin typeface="Eras Medium ITC" pitchFamily="34" charset="0"/>
              </a:rPr>
              <a:t>they were </a:t>
            </a:r>
            <a:r>
              <a:rPr lang="en-US" sz="3000" b="1" i="1" u="sng" smtClean="0">
                <a:solidFill>
                  <a:srgbClr val="000099"/>
                </a:solidFill>
                <a:latin typeface="Eras Medium ITC" pitchFamily="34" charset="0"/>
              </a:rPr>
              <a:t>pierced to the heart</a:t>
            </a:r>
            <a:r>
              <a:rPr lang="en-US" sz="3000" b="1" i="1" smtClean="0">
                <a:solidFill>
                  <a:srgbClr val="000099"/>
                </a:solidFill>
                <a:latin typeface="Eras Medium ITC" pitchFamily="34" charset="0"/>
              </a:rPr>
              <a:t>,</a:t>
            </a:r>
            <a:r>
              <a:rPr lang="en-US" sz="3000" b="1" i="1" smtClean="0">
                <a:latin typeface="Eras Medium ITC" pitchFamily="34" charset="0"/>
              </a:rPr>
              <a:t> </a:t>
            </a:r>
          </a:p>
          <a:p>
            <a:pPr marL="0" indent="1588" algn="ctr" eaLnBrk="1" hangingPunct="1">
              <a:buFontTx/>
              <a:buNone/>
            </a:pPr>
            <a:r>
              <a:rPr lang="en-US" sz="3000" b="1" i="1" smtClean="0">
                <a:latin typeface="Eras Medium ITC" pitchFamily="34" charset="0"/>
              </a:rPr>
              <a:t>and said to Peter and the rest of the apostles,</a:t>
            </a:r>
          </a:p>
          <a:p>
            <a:pPr marL="0" indent="1588" algn="ctr" eaLnBrk="1" hangingPunct="1">
              <a:buFontTx/>
              <a:buNone/>
            </a:pPr>
            <a:r>
              <a:rPr lang="en-US" sz="3400" i="1" smtClean="0">
                <a:solidFill>
                  <a:srgbClr val="000099"/>
                </a:solidFill>
                <a:latin typeface="Eras Bold ITC" pitchFamily="34" charset="0"/>
              </a:rPr>
              <a:t>"Brethren, </a:t>
            </a:r>
            <a:r>
              <a:rPr lang="en-US" sz="3400" i="1" u="sng" smtClean="0">
                <a:solidFill>
                  <a:srgbClr val="000099"/>
                </a:solidFill>
                <a:latin typeface="Eras Bold ITC" pitchFamily="34" charset="0"/>
              </a:rPr>
              <a:t>what shall we do</a:t>
            </a:r>
            <a:r>
              <a:rPr lang="en-US" sz="3400" i="1" smtClean="0">
                <a:solidFill>
                  <a:srgbClr val="000099"/>
                </a:solidFill>
                <a:latin typeface="Eras Bold ITC" pitchFamily="34" charset="0"/>
              </a:rPr>
              <a:t>?" </a:t>
            </a:r>
          </a:p>
        </p:txBody>
      </p:sp>
      <p:sp>
        <p:nvSpPr>
          <p:cNvPr id="1189896" name="AutoShape 8"/>
          <p:cNvSpPr>
            <a:spLocks noChangeArrowheads="1"/>
          </p:cNvSpPr>
          <p:nvPr/>
        </p:nvSpPr>
        <p:spPr bwMode="auto">
          <a:xfrm>
            <a:off x="544513" y="3448050"/>
            <a:ext cx="2535237" cy="1492250"/>
          </a:xfrm>
          <a:prstGeom prst="wedgeRoundRectCallout">
            <a:avLst>
              <a:gd name="adj1" fmla="val 100907"/>
              <a:gd name="adj2" fmla="val -51491"/>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dirty="0">
                <a:solidFill>
                  <a:srgbClr val="FFFFFF"/>
                </a:solidFill>
                <a:effectLst>
                  <a:outerShdw blurRad="38100" dist="38100" dir="2700000" algn="tl">
                    <a:srgbClr val="000000"/>
                  </a:outerShdw>
                </a:effectLst>
                <a:latin typeface="Eras Bold ITC" pitchFamily="34" charset="0"/>
                <a:cs typeface="Arial"/>
              </a:rPr>
              <a:t>Do? There is nothing you can do! Christ did it all!</a:t>
            </a:r>
          </a:p>
        </p:txBody>
      </p:sp>
      <p:sp>
        <p:nvSpPr>
          <p:cNvPr id="1189897" name="AutoShape 9"/>
          <p:cNvSpPr>
            <a:spLocks noChangeArrowheads="1"/>
          </p:cNvSpPr>
          <p:nvPr/>
        </p:nvSpPr>
        <p:spPr bwMode="auto">
          <a:xfrm>
            <a:off x="776288" y="5140325"/>
            <a:ext cx="2293937" cy="666750"/>
          </a:xfrm>
          <a:prstGeom prst="wedgeRoundRectCallout">
            <a:avLst>
              <a:gd name="adj1" fmla="val 113324"/>
              <a:gd name="adj2" fmla="val -286667"/>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a:solidFill>
                  <a:srgbClr val="FFFFFF"/>
                </a:solidFill>
                <a:effectLst>
                  <a:outerShdw blurRad="38100" dist="38100" dir="2700000" algn="tl">
                    <a:srgbClr val="000000"/>
                  </a:outerShdw>
                </a:effectLst>
                <a:latin typeface="Eras Bold ITC" pitchFamily="34" charset="0"/>
                <a:cs typeface="Arial"/>
              </a:rPr>
              <a:t>Just believe.</a:t>
            </a:r>
          </a:p>
        </p:txBody>
      </p:sp>
      <p:sp>
        <p:nvSpPr>
          <p:cNvPr id="1189898" name="AutoShape 10"/>
          <p:cNvSpPr>
            <a:spLocks noChangeArrowheads="1"/>
          </p:cNvSpPr>
          <p:nvPr/>
        </p:nvSpPr>
        <p:spPr bwMode="auto">
          <a:xfrm>
            <a:off x="2212975" y="5981700"/>
            <a:ext cx="2293938" cy="666750"/>
          </a:xfrm>
          <a:prstGeom prst="wedgeRoundRectCallout">
            <a:avLst>
              <a:gd name="adj1" fmla="val 59412"/>
              <a:gd name="adj2" fmla="val -411667"/>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dirty="0">
                <a:solidFill>
                  <a:srgbClr val="FFFFFF"/>
                </a:solidFill>
                <a:effectLst>
                  <a:outerShdw blurRad="38100" dist="38100" dir="2700000" algn="tl">
                    <a:srgbClr val="000000"/>
                  </a:outerShdw>
                </a:effectLst>
                <a:latin typeface="Eras Bold ITC" pitchFamily="34" charset="0"/>
                <a:cs typeface="Arial"/>
              </a:rPr>
              <a:t>Call out Jesus’ name.</a:t>
            </a:r>
          </a:p>
        </p:txBody>
      </p:sp>
      <p:sp>
        <p:nvSpPr>
          <p:cNvPr id="1189899" name="AutoShape 11"/>
          <p:cNvSpPr>
            <a:spLocks noChangeArrowheads="1"/>
          </p:cNvSpPr>
          <p:nvPr/>
        </p:nvSpPr>
        <p:spPr bwMode="auto">
          <a:xfrm>
            <a:off x="4851400" y="5813425"/>
            <a:ext cx="2293938" cy="666750"/>
          </a:xfrm>
          <a:prstGeom prst="wedgeRoundRectCallout">
            <a:avLst>
              <a:gd name="adj1" fmla="val -48963"/>
              <a:gd name="adj2" fmla="val -363569"/>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dirty="0">
                <a:solidFill>
                  <a:srgbClr val="FFFFFF"/>
                </a:solidFill>
                <a:effectLst>
                  <a:outerShdw blurRad="38100" dist="38100" dir="2700000" algn="tl">
                    <a:srgbClr val="000000"/>
                  </a:outerShdw>
                </a:effectLst>
                <a:latin typeface="Eras Bold ITC" pitchFamily="34" charset="0"/>
                <a:cs typeface="Arial"/>
              </a:rPr>
              <a:t>Pray the sinners prayer.</a:t>
            </a:r>
          </a:p>
        </p:txBody>
      </p:sp>
      <p:sp>
        <p:nvSpPr>
          <p:cNvPr id="1189900" name="AutoShape 12"/>
          <p:cNvSpPr>
            <a:spLocks noChangeArrowheads="1"/>
          </p:cNvSpPr>
          <p:nvPr/>
        </p:nvSpPr>
        <p:spPr bwMode="auto">
          <a:xfrm>
            <a:off x="6157913" y="5003800"/>
            <a:ext cx="2293937" cy="666750"/>
          </a:xfrm>
          <a:prstGeom prst="wedgeRoundRectCallout">
            <a:avLst>
              <a:gd name="adj1" fmla="val -99968"/>
              <a:gd name="adj2" fmla="val -255236"/>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dirty="0">
                <a:solidFill>
                  <a:srgbClr val="FFFFFF"/>
                </a:solidFill>
                <a:effectLst>
                  <a:outerShdw blurRad="38100" dist="38100" dir="2700000" algn="tl">
                    <a:srgbClr val="000000"/>
                  </a:outerShdw>
                </a:effectLst>
                <a:latin typeface="Eras Bold ITC" pitchFamily="34" charset="0"/>
                <a:cs typeface="Arial"/>
              </a:rPr>
              <a:t>Pray through.</a:t>
            </a:r>
          </a:p>
        </p:txBody>
      </p:sp>
      <p:sp>
        <p:nvSpPr>
          <p:cNvPr id="1189901" name="AutoShape 13"/>
          <p:cNvSpPr>
            <a:spLocks noChangeArrowheads="1"/>
          </p:cNvSpPr>
          <p:nvPr/>
        </p:nvSpPr>
        <p:spPr bwMode="auto">
          <a:xfrm>
            <a:off x="6535738" y="3624263"/>
            <a:ext cx="2293937" cy="1063625"/>
          </a:xfrm>
          <a:prstGeom prst="wedgeRoundRectCallout">
            <a:avLst>
              <a:gd name="adj1" fmla="val -109792"/>
              <a:gd name="adj2" fmla="val -63282"/>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0" dirty="0">
                <a:solidFill>
                  <a:srgbClr val="FFFFFF"/>
                </a:solidFill>
                <a:effectLst>
                  <a:outerShdw blurRad="38100" dist="38100" dir="2700000" algn="tl">
                    <a:srgbClr val="000000"/>
                  </a:outerShdw>
                </a:effectLst>
                <a:latin typeface="Eras Bold ITC" pitchFamily="34" charset="0"/>
                <a:cs typeface="Arial"/>
              </a:rPr>
              <a:t>Accept Jesus into your heart.</a:t>
            </a:r>
          </a:p>
        </p:txBody>
      </p:sp>
      <p:sp>
        <p:nvSpPr>
          <p:cNvPr id="1189902" name="AutoShape 14"/>
          <p:cNvSpPr>
            <a:spLocks noChangeArrowheads="1"/>
          </p:cNvSpPr>
          <p:nvPr/>
        </p:nvSpPr>
        <p:spPr bwMode="auto">
          <a:xfrm>
            <a:off x="3497263" y="3128963"/>
            <a:ext cx="2566987" cy="2325687"/>
          </a:xfrm>
          <a:prstGeom prst="star16">
            <a:avLst>
              <a:gd name="adj" fmla="val 37500"/>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2400" i="0" dirty="0">
                <a:solidFill>
                  <a:srgbClr val="FFFF66"/>
                </a:solidFill>
                <a:effectLst>
                  <a:outerShdw blurRad="38100" dist="38100" dir="2700000" algn="tl">
                    <a:srgbClr val="000000"/>
                  </a:outerShdw>
                </a:effectLst>
                <a:latin typeface="Eras Bold ITC" pitchFamily="34" charset="0"/>
                <a:cs typeface="Arial"/>
              </a:rPr>
              <a:t>DIFFERENT</a:t>
            </a:r>
          </a:p>
          <a:p>
            <a:pPr algn="ctr">
              <a:defRPr/>
            </a:pPr>
            <a:r>
              <a:rPr lang="en-US" sz="2400" i="0" dirty="0">
                <a:solidFill>
                  <a:srgbClr val="FFFF66"/>
                </a:solidFill>
                <a:effectLst>
                  <a:outerShdw blurRad="38100" dist="38100" dir="2700000" algn="tl">
                    <a:srgbClr val="000000"/>
                  </a:outerShdw>
                </a:effectLst>
                <a:latin typeface="Eras Bold ITC" pitchFamily="34" charset="0"/>
                <a:cs typeface="Arial"/>
              </a:rPr>
              <a:t>GOSPELS</a:t>
            </a:r>
          </a:p>
        </p:txBody>
      </p:sp>
    </p:spTree>
    <p:extLst>
      <p:ext uri="{BB962C8B-B14F-4D97-AF65-F5344CB8AC3E}">
        <p14:creationId xmlns:p14="http://schemas.microsoft.com/office/powerpoint/2010/main" val="420822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9891">
                                            <p:bg/>
                                          </p:spTgt>
                                        </p:tgtEl>
                                        <p:attrNameLst>
                                          <p:attrName>style.visibility</p:attrName>
                                        </p:attrNameLst>
                                      </p:cBhvr>
                                      <p:to>
                                        <p:strVal val="visible"/>
                                      </p:to>
                                    </p:set>
                                    <p:animEffect transition="in" filter="dissolve">
                                      <p:cBhvr>
                                        <p:cTn id="7" dur="500"/>
                                        <p:tgtEl>
                                          <p:spTgt spid="118989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89891">
                                            <p:txEl>
                                              <p:pRg st="0" end="0"/>
                                            </p:txEl>
                                          </p:spTgt>
                                        </p:tgtEl>
                                        <p:attrNameLst>
                                          <p:attrName>style.visibility</p:attrName>
                                        </p:attrNameLst>
                                      </p:cBhvr>
                                      <p:to>
                                        <p:strVal val="visible"/>
                                      </p:to>
                                    </p:set>
                                    <p:animEffect transition="in" filter="dissolve">
                                      <p:cBhvr>
                                        <p:cTn id="11" dur="500"/>
                                        <p:tgtEl>
                                          <p:spTgt spid="118989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89891">
                                            <p:txEl>
                                              <p:pRg st="1" end="1"/>
                                            </p:txEl>
                                          </p:spTgt>
                                        </p:tgtEl>
                                        <p:attrNameLst>
                                          <p:attrName>style.visibility</p:attrName>
                                        </p:attrNameLst>
                                      </p:cBhvr>
                                      <p:to>
                                        <p:strVal val="visible"/>
                                      </p:to>
                                    </p:set>
                                    <p:animEffect transition="in" filter="dissolve">
                                      <p:cBhvr>
                                        <p:cTn id="15" dur="500"/>
                                        <p:tgtEl>
                                          <p:spTgt spid="1189891">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89891">
                                            <p:txEl>
                                              <p:pRg st="2" end="2"/>
                                            </p:txEl>
                                          </p:spTgt>
                                        </p:tgtEl>
                                        <p:attrNameLst>
                                          <p:attrName>style.visibility</p:attrName>
                                        </p:attrNameLst>
                                      </p:cBhvr>
                                      <p:to>
                                        <p:strVal val="visible"/>
                                      </p:to>
                                    </p:set>
                                    <p:animEffect transition="in" filter="dissolve">
                                      <p:cBhvr>
                                        <p:cTn id="19" dur="500"/>
                                        <p:tgtEl>
                                          <p:spTgt spid="1189891">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89891">
                                            <p:txEl>
                                              <p:pRg st="3" end="3"/>
                                            </p:txEl>
                                          </p:spTgt>
                                        </p:tgtEl>
                                        <p:attrNameLst>
                                          <p:attrName>style.visibility</p:attrName>
                                        </p:attrNameLst>
                                      </p:cBhvr>
                                      <p:to>
                                        <p:strVal val="visible"/>
                                      </p:to>
                                    </p:set>
                                    <p:animEffect transition="in" filter="dissolve">
                                      <p:cBhvr>
                                        <p:cTn id="23" dur="500"/>
                                        <p:tgtEl>
                                          <p:spTgt spid="11898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89896"/>
                                        </p:tgtEl>
                                        <p:attrNameLst>
                                          <p:attrName>style.visibility</p:attrName>
                                        </p:attrNameLst>
                                      </p:cBhvr>
                                      <p:to>
                                        <p:strVal val="visible"/>
                                      </p:to>
                                    </p:set>
                                    <p:animEffect transition="in" filter="fade">
                                      <p:cBhvr>
                                        <p:cTn id="28" dur="2000"/>
                                        <p:tgtEl>
                                          <p:spTgt spid="118989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89897"/>
                                        </p:tgtEl>
                                        <p:attrNameLst>
                                          <p:attrName>style.visibility</p:attrName>
                                        </p:attrNameLst>
                                      </p:cBhvr>
                                      <p:to>
                                        <p:strVal val="visible"/>
                                      </p:to>
                                    </p:set>
                                    <p:animEffect transition="in" filter="fade">
                                      <p:cBhvr>
                                        <p:cTn id="32" dur="2000"/>
                                        <p:tgtEl>
                                          <p:spTgt spid="1189897"/>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189898"/>
                                        </p:tgtEl>
                                        <p:attrNameLst>
                                          <p:attrName>style.visibility</p:attrName>
                                        </p:attrNameLst>
                                      </p:cBhvr>
                                      <p:to>
                                        <p:strVal val="visible"/>
                                      </p:to>
                                    </p:set>
                                    <p:animEffect transition="in" filter="fade">
                                      <p:cBhvr>
                                        <p:cTn id="36" dur="2000"/>
                                        <p:tgtEl>
                                          <p:spTgt spid="1189898"/>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189899"/>
                                        </p:tgtEl>
                                        <p:attrNameLst>
                                          <p:attrName>style.visibility</p:attrName>
                                        </p:attrNameLst>
                                      </p:cBhvr>
                                      <p:to>
                                        <p:strVal val="visible"/>
                                      </p:to>
                                    </p:set>
                                    <p:animEffect transition="in" filter="fade">
                                      <p:cBhvr>
                                        <p:cTn id="40" dur="2000"/>
                                        <p:tgtEl>
                                          <p:spTgt spid="1189899"/>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1189900"/>
                                        </p:tgtEl>
                                        <p:attrNameLst>
                                          <p:attrName>style.visibility</p:attrName>
                                        </p:attrNameLst>
                                      </p:cBhvr>
                                      <p:to>
                                        <p:strVal val="visible"/>
                                      </p:to>
                                    </p:set>
                                    <p:animEffect transition="in" filter="fade">
                                      <p:cBhvr>
                                        <p:cTn id="44" dur="2000"/>
                                        <p:tgtEl>
                                          <p:spTgt spid="1189900"/>
                                        </p:tgtEl>
                                      </p:cBhvr>
                                    </p:animEffect>
                                  </p:childTnLst>
                                </p:cTn>
                              </p:par>
                            </p:childTnLst>
                          </p:cTn>
                        </p:par>
                        <p:par>
                          <p:cTn id="45" fill="hold">
                            <p:stCondLst>
                              <p:cond delay="10000"/>
                            </p:stCondLst>
                            <p:childTnLst>
                              <p:par>
                                <p:cTn id="46" presetID="10" presetClass="entr" presetSubtype="0" fill="hold" nodeType="afterEffect">
                                  <p:stCondLst>
                                    <p:cond delay="0"/>
                                  </p:stCondLst>
                                  <p:childTnLst>
                                    <p:set>
                                      <p:cBhvr>
                                        <p:cTn id="47" dur="1" fill="hold">
                                          <p:stCondLst>
                                            <p:cond delay="0"/>
                                          </p:stCondLst>
                                        </p:cTn>
                                        <p:tgtEl>
                                          <p:spTgt spid="1189901"/>
                                        </p:tgtEl>
                                        <p:attrNameLst>
                                          <p:attrName>style.visibility</p:attrName>
                                        </p:attrNameLst>
                                      </p:cBhvr>
                                      <p:to>
                                        <p:strVal val="visible"/>
                                      </p:to>
                                    </p:set>
                                    <p:animEffect transition="in" filter="fade">
                                      <p:cBhvr>
                                        <p:cTn id="48" dur="2000"/>
                                        <p:tgtEl>
                                          <p:spTgt spid="118990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1189902"/>
                                        </p:tgtEl>
                                        <p:attrNameLst>
                                          <p:attrName>style.visibility</p:attrName>
                                        </p:attrNameLst>
                                      </p:cBhvr>
                                      <p:to>
                                        <p:strVal val="visible"/>
                                      </p:to>
                                    </p:set>
                                    <p:anim calcmode="lin" valueType="num">
                                      <p:cBhvr>
                                        <p:cTn id="53" dur="1000" fill="hold"/>
                                        <p:tgtEl>
                                          <p:spTgt spid="1189902"/>
                                        </p:tgtEl>
                                        <p:attrNameLst>
                                          <p:attrName>ppt_w</p:attrName>
                                        </p:attrNameLst>
                                      </p:cBhvr>
                                      <p:tavLst>
                                        <p:tav tm="0">
                                          <p:val>
                                            <p:fltVal val="0"/>
                                          </p:val>
                                        </p:tav>
                                        <p:tav tm="100000">
                                          <p:val>
                                            <p:strVal val="#ppt_w"/>
                                          </p:val>
                                        </p:tav>
                                      </p:tavLst>
                                    </p:anim>
                                    <p:anim calcmode="lin" valueType="num">
                                      <p:cBhvr>
                                        <p:cTn id="54" dur="1000" fill="hold"/>
                                        <p:tgtEl>
                                          <p:spTgt spid="1189902"/>
                                        </p:tgtEl>
                                        <p:attrNameLst>
                                          <p:attrName>ppt_h</p:attrName>
                                        </p:attrNameLst>
                                      </p:cBhvr>
                                      <p:tavLst>
                                        <p:tav tm="0">
                                          <p:val>
                                            <p:fltVal val="0"/>
                                          </p:val>
                                        </p:tav>
                                        <p:tav tm="100000">
                                          <p:val>
                                            <p:strVal val="#ppt_h"/>
                                          </p:val>
                                        </p:tav>
                                      </p:tavLst>
                                    </p:anim>
                                    <p:anim calcmode="lin" valueType="num">
                                      <p:cBhvr>
                                        <p:cTn id="55" dur="1000" fill="hold"/>
                                        <p:tgtEl>
                                          <p:spTgt spid="1189902"/>
                                        </p:tgtEl>
                                        <p:attrNameLst>
                                          <p:attrName>style.rotation</p:attrName>
                                        </p:attrNameLst>
                                      </p:cBhvr>
                                      <p:tavLst>
                                        <p:tav tm="0">
                                          <p:val>
                                            <p:fltVal val="90"/>
                                          </p:val>
                                        </p:tav>
                                        <p:tav tm="100000">
                                          <p:val>
                                            <p:fltVal val="0"/>
                                          </p:val>
                                        </p:tav>
                                      </p:tavLst>
                                    </p:anim>
                                    <p:animEffect transition="in" filter="fade">
                                      <p:cBhvr>
                                        <p:cTn id="56" dur="1000"/>
                                        <p:tgtEl>
                                          <p:spTgt spid="1189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mtClean="0"/>
              <a:t>What Shall We Do?</a:t>
            </a:r>
          </a:p>
        </p:txBody>
      </p:sp>
      <p:sp>
        <p:nvSpPr>
          <p:cNvPr id="199683"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smtClean="0">
                <a:solidFill>
                  <a:srgbClr val="000099"/>
                </a:solidFill>
                <a:latin typeface="Eras Medium ITC" pitchFamily="34" charset="0"/>
              </a:rPr>
              <a:t>Now when they heard </a:t>
            </a:r>
            <a:r>
              <a:rPr lang="en-US" sz="3000" b="1" i="1" u="sng" smtClean="0">
                <a:solidFill>
                  <a:srgbClr val="000099"/>
                </a:solidFill>
                <a:latin typeface="Eras Medium ITC" pitchFamily="34" charset="0"/>
              </a:rPr>
              <a:t>this</a:t>
            </a:r>
            <a:r>
              <a:rPr lang="en-US" sz="3000" b="1" i="1" smtClean="0">
                <a:solidFill>
                  <a:srgbClr val="000099"/>
                </a:solidFill>
                <a:latin typeface="Eras Medium ITC" pitchFamily="34" charset="0"/>
              </a:rPr>
              <a:t>, </a:t>
            </a:r>
          </a:p>
          <a:p>
            <a:pPr marL="0" indent="1588" algn="ctr" eaLnBrk="1" hangingPunct="1">
              <a:buFontTx/>
              <a:buNone/>
            </a:pPr>
            <a:r>
              <a:rPr lang="en-US" sz="3000" b="1" i="1" smtClean="0">
                <a:solidFill>
                  <a:srgbClr val="000099"/>
                </a:solidFill>
                <a:latin typeface="Eras Medium ITC" pitchFamily="34" charset="0"/>
              </a:rPr>
              <a:t>they were </a:t>
            </a:r>
            <a:r>
              <a:rPr lang="en-US" sz="3000" b="1" i="1" u="sng" smtClean="0">
                <a:solidFill>
                  <a:srgbClr val="000099"/>
                </a:solidFill>
                <a:latin typeface="Eras Medium ITC" pitchFamily="34" charset="0"/>
              </a:rPr>
              <a:t>pierced to the heart</a:t>
            </a:r>
            <a:r>
              <a:rPr lang="en-US" sz="3000" b="1" i="1" smtClean="0">
                <a:solidFill>
                  <a:srgbClr val="000099"/>
                </a:solidFill>
                <a:latin typeface="Eras Medium ITC" pitchFamily="34" charset="0"/>
              </a:rPr>
              <a:t>,</a:t>
            </a:r>
            <a:r>
              <a:rPr lang="en-US" sz="3000" b="1" i="1" smtClean="0">
                <a:latin typeface="Eras Medium ITC" pitchFamily="34" charset="0"/>
              </a:rPr>
              <a:t> </a:t>
            </a:r>
          </a:p>
          <a:p>
            <a:pPr marL="0" indent="1588" algn="ctr" eaLnBrk="1" hangingPunct="1">
              <a:buFontTx/>
              <a:buNone/>
            </a:pPr>
            <a:r>
              <a:rPr lang="en-US" sz="3000" b="1" i="1" smtClean="0">
                <a:latin typeface="Eras Medium ITC" pitchFamily="34" charset="0"/>
              </a:rPr>
              <a:t>and said to Peter and the rest of the apostles,</a:t>
            </a:r>
          </a:p>
          <a:p>
            <a:pPr marL="0" indent="1588" algn="ctr" eaLnBrk="1" hangingPunct="1">
              <a:buFontTx/>
              <a:buNone/>
            </a:pPr>
            <a:r>
              <a:rPr lang="en-US" sz="3400" i="1" smtClean="0">
                <a:solidFill>
                  <a:srgbClr val="000099"/>
                </a:solidFill>
                <a:latin typeface="Eras Bold ITC" pitchFamily="34" charset="0"/>
              </a:rPr>
              <a:t>"Brethren, </a:t>
            </a:r>
            <a:r>
              <a:rPr lang="en-US" sz="3400" i="1" u="sng" smtClean="0">
                <a:solidFill>
                  <a:srgbClr val="000099"/>
                </a:solidFill>
                <a:latin typeface="Eras Bold ITC" pitchFamily="34" charset="0"/>
              </a:rPr>
              <a:t>what shall we do</a:t>
            </a:r>
            <a:r>
              <a:rPr lang="en-US" sz="3400" i="1" smtClean="0">
                <a:solidFill>
                  <a:srgbClr val="000099"/>
                </a:solidFill>
                <a:latin typeface="Eras Bold ITC" pitchFamily="34" charset="0"/>
              </a:rPr>
              <a:t>?" </a:t>
            </a:r>
          </a:p>
        </p:txBody>
      </p:sp>
      <p:sp>
        <p:nvSpPr>
          <p:cNvPr id="2563087" name="AutoShape 15"/>
          <p:cNvSpPr>
            <a:spLocks noChangeArrowheads="1"/>
          </p:cNvSpPr>
          <p:nvPr/>
        </p:nvSpPr>
        <p:spPr bwMode="auto">
          <a:xfrm>
            <a:off x="361950" y="3448050"/>
            <a:ext cx="4643438" cy="3079750"/>
          </a:xfrm>
          <a:prstGeom prst="wedgeRoundRectCallout">
            <a:avLst>
              <a:gd name="adj1" fmla="val 79505"/>
              <a:gd name="adj2" fmla="val -55981"/>
              <a:gd name="adj3" fmla="val 16667"/>
            </a:avLst>
          </a:prstGeom>
          <a:solidFill>
            <a:srgbClr val="C00000"/>
          </a:solidFill>
          <a:ln>
            <a:headEnd/>
            <a:tailEnd/>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500" b="1" dirty="0">
                <a:solidFill>
                  <a:srgbClr val="FFFF00"/>
                </a:solidFill>
                <a:effectLst>
                  <a:outerShdw blurRad="38100" dist="38100" dir="2700000" algn="tl">
                    <a:srgbClr val="000000"/>
                  </a:outerShdw>
                </a:effectLst>
                <a:latin typeface="Eras Demi ITC"/>
                <a:cs typeface="Arial"/>
              </a:rPr>
              <a:t>Peter said to them, </a:t>
            </a:r>
            <a:r>
              <a:rPr lang="en-US" sz="2500" dirty="0">
                <a:solidFill>
                  <a:srgbClr val="FFFFFF"/>
                </a:solidFill>
                <a:effectLst>
                  <a:outerShdw blurRad="38100" dist="38100" dir="2700000" algn="tl">
                    <a:srgbClr val="000000"/>
                  </a:outerShdw>
                </a:effectLst>
                <a:latin typeface="Eras Bold ITC" pitchFamily="34" charset="0"/>
                <a:cs typeface="Arial"/>
              </a:rPr>
              <a:t>"Repent, and each of you be baptized in the name of Jesus Christ </a:t>
            </a:r>
            <a:r>
              <a:rPr lang="en-US" sz="2500" u="sng" dirty="0">
                <a:solidFill>
                  <a:srgbClr val="FFFFFF"/>
                </a:solidFill>
                <a:effectLst>
                  <a:outerShdw blurRad="38100" dist="38100" dir="2700000" algn="tl">
                    <a:srgbClr val="000000"/>
                  </a:outerShdw>
                </a:effectLst>
                <a:latin typeface="Eras Bold ITC" pitchFamily="34" charset="0"/>
                <a:cs typeface="Arial"/>
              </a:rPr>
              <a:t>for the forgiveness of your sins</a:t>
            </a:r>
            <a:r>
              <a:rPr lang="en-US" sz="2500" b="1" dirty="0">
                <a:solidFill>
                  <a:srgbClr val="FFFFFF"/>
                </a:solidFill>
                <a:effectLst>
                  <a:outerShdw blurRad="38100" dist="38100" dir="2700000" algn="tl">
                    <a:srgbClr val="000000"/>
                  </a:outerShdw>
                </a:effectLst>
                <a:latin typeface="Eras Demi ITC"/>
                <a:cs typeface="Arial"/>
              </a:rPr>
              <a:t>;</a:t>
            </a:r>
            <a:r>
              <a:rPr lang="en-US" sz="2500" b="1" dirty="0">
                <a:solidFill>
                  <a:srgbClr val="FFFF00"/>
                </a:solidFill>
                <a:effectLst>
                  <a:outerShdw blurRad="38100" dist="38100" dir="2700000" algn="tl">
                    <a:srgbClr val="000000"/>
                  </a:outerShdw>
                </a:effectLst>
                <a:latin typeface="Eras Demi ITC"/>
                <a:cs typeface="Arial"/>
              </a:rPr>
              <a:t> and you will receive the gift of the Holy Spirit. …</a:t>
            </a:r>
          </a:p>
        </p:txBody>
      </p:sp>
      <p:sp>
        <p:nvSpPr>
          <p:cNvPr id="2563088" name="AutoShape 16"/>
          <p:cNvSpPr>
            <a:spLocks noChangeArrowheads="1"/>
          </p:cNvSpPr>
          <p:nvPr/>
        </p:nvSpPr>
        <p:spPr bwMode="auto">
          <a:xfrm>
            <a:off x="5045075" y="3394075"/>
            <a:ext cx="3709988" cy="3225800"/>
          </a:xfrm>
          <a:prstGeom prst="star16">
            <a:avLst>
              <a:gd name="adj" fmla="val 37500"/>
            </a:avLst>
          </a:prstGeom>
          <a:ln>
            <a:headEnd/>
            <a:tailEnd/>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i="0">
                <a:solidFill>
                  <a:srgbClr val="FFFF66"/>
                </a:solidFill>
                <a:effectLst>
                  <a:outerShdw blurRad="38100" dist="38100" dir="2700000" algn="tl">
                    <a:srgbClr val="000000"/>
                  </a:outerShdw>
                </a:effectLst>
                <a:latin typeface="Eras Bold ITC" pitchFamily="34" charset="0"/>
                <a:cs typeface="Arial"/>
              </a:rPr>
              <a:t>The </a:t>
            </a:r>
          </a:p>
          <a:p>
            <a:pPr algn="ctr">
              <a:defRPr/>
            </a:pPr>
            <a:r>
              <a:rPr lang="en-US" i="0">
                <a:solidFill>
                  <a:srgbClr val="FFFF66"/>
                </a:solidFill>
                <a:effectLst>
                  <a:outerShdw blurRad="38100" dist="38100" dir="2700000" algn="tl">
                    <a:srgbClr val="000000"/>
                  </a:outerShdw>
                </a:effectLst>
                <a:latin typeface="Eras Bold ITC" pitchFamily="34" charset="0"/>
                <a:cs typeface="Arial"/>
              </a:rPr>
              <a:t>GOSPEL</a:t>
            </a:r>
          </a:p>
          <a:p>
            <a:pPr algn="ctr">
              <a:defRPr/>
            </a:pPr>
            <a:r>
              <a:rPr lang="en-US" i="0">
                <a:solidFill>
                  <a:srgbClr val="FFFF66"/>
                </a:solidFill>
                <a:effectLst>
                  <a:outerShdw blurRad="38100" dist="38100" dir="2700000" algn="tl">
                    <a:srgbClr val="000000"/>
                  </a:outerShdw>
                </a:effectLst>
                <a:latin typeface="Eras Bold ITC" pitchFamily="34" charset="0"/>
                <a:cs typeface="Arial"/>
              </a:rPr>
              <a:t>RESPONSE</a:t>
            </a:r>
          </a:p>
        </p:txBody>
      </p:sp>
    </p:spTree>
    <p:extLst>
      <p:ext uri="{BB962C8B-B14F-4D97-AF65-F5344CB8AC3E}">
        <p14:creationId xmlns:p14="http://schemas.microsoft.com/office/powerpoint/2010/main" val="3408070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3087"/>
                                        </p:tgtEl>
                                        <p:attrNameLst>
                                          <p:attrName>style.visibility</p:attrName>
                                        </p:attrNameLst>
                                      </p:cBhvr>
                                      <p:to>
                                        <p:strVal val="visible"/>
                                      </p:to>
                                    </p:set>
                                    <p:animEffect transition="in" filter="fade">
                                      <p:cBhvr>
                                        <p:cTn id="7" dur="2000"/>
                                        <p:tgtEl>
                                          <p:spTgt spid="25630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563088"/>
                                        </p:tgtEl>
                                        <p:attrNameLst>
                                          <p:attrName>style.visibility</p:attrName>
                                        </p:attrNameLst>
                                      </p:cBhvr>
                                      <p:to>
                                        <p:strVal val="visible"/>
                                      </p:to>
                                    </p:set>
                                    <p:anim calcmode="lin" valueType="num">
                                      <p:cBhvr>
                                        <p:cTn id="12" dur="1000" fill="hold"/>
                                        <p:tgtEl>
                                          <p:spTgt spid="2563088"/>
                                        </p:tgtEl>
                                        <p:attrNameLst>
                                          <p:attrName>ppt_w</p:attrName>
                                        </p:attrNameLst>
                                      </p:cBhvr>
                                      <p:tavLst>
                                        <p:tav tm="0">
                                          <p:val>
                                            <p:fltVal val="0"/>
                                          </p:val>
                                        </p:tav>
                                        <p:tav tm="100000">
                                          <p:val>
                                            <p:strVal val="#ppt_w"/>
                                          </p:val>
                                        </p:tav>
                                      </p:tavLst>
                                    </p:anim>
                                    <p:anim calcmode="lin" valueType="num">
                                      <p:cBhvr>
                                        <p:cTn id="13" dur="1000" fill="hold"/>
                                        <p:tgtEl>
                                          <p:spTgt spid="2563088"/>
                                        </p:tgtEl>
                                        <p:attrNameLst>
                                          <p:attrName>ppt_h</p:attrName>
                                        </p:attrNameLst>
                                      </p:cBhvr>
                                      <p:tavLst>
                                        <p:tav tm="0">
                                          <p:val>
                                            <p:fltVal val="0"/>
                                          </p:val>
                                        </p:tav>
                                        <p:tav tm="100000">
                                          <p:val>
                                            <p:strVal val="#ppt_h"/>
                                          </p:val>
                                        </p:tav>
                                      </p:tavLst>
                                    </p:anim>
                                    <p:anim calcmode="lin" valueType="num">
                                      <p:cBhvr>
                                        <p:cTn id="14" dur="1000" fill="hold"/>
                                        <p:tgtEl>
                                          <p:spTgt spid="2563088"/>
                                        </p:tgtEl>
                                        <p:attrNameLst>
                                          <p:attrName>style.rotation</p:attrName>
                                        </p:attrNameLst>
                                      </p:cBhvr>
                                      <p:tavLst>
                                        <p:tav tm="0">
                                          <p:val>
                                            <p:fltVal val="90"/>
                                          </p:val>
                                        </p:tav>
                                        <p:tav tm="100000">
                                          <p:val>
                                            <p:fltVal val="0"/>
                                          </p:val>
                                        </p:tav>
                                      </p:tavLst>
                                    </p:anim>
                                    <p:animEffect transition="in" filter="fade">
                                      <p:cBhvr>
                                        <p:cTn id="15" dur="1000"/>
                                        <p:tgtEl>
                                          <p:spTgt spid="256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reCS"/>
          <p:cNvPicPr>
            <a:picLocks noChangeAspect="1" noChangeArrowheads="1"/>
          </p:cNvPicPr>
          <p:nvPr/>
        </p:nvPicPr>
        <p:blipFill>
          <a:blip r:embed="rId3">
            <a:lum bright="54000" contrast="56000"/>
            <a:extLst>
              <a:ext uri="{28A0092B-C50C-407E-A947-70E740481C1C}">
                <a14:useLocalDpi xmlns:a14="http://schemas.microsoft.com/office/drawing/2010/main" val="0"/>
              </a:ext>
            </a:extLst>
          </a:blip>
          <a:srcRect/>
          <a:stretch>
            <a:fillRect/>
          </a:stretch>
        </p:blipFill>
        <p:spPr bwMode="auto">
          <a:xfrm>
            <a:off x="552450" y="879475"/>
            <a:ext cx="8591550" cy="627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Rectangle 7"/>
          <p:cNvSpPr>
            <a:spLocks noGrp="1" noChangeArrowheads="1"/>
          </p:cNvSpPr>
          <p:nvPr>
            <p:ph type="title"/>
          </p:nvPr>
        </p:nvSpPr>
        <p:spPr/>
        <p:txBody>
          <a:bodyPr/>
          <a:lstStyle/>
          <a:p>
            <a:pPr eaLnBrk="1" hangingPunct="1"/>
            <a:r>
              <a:rPr lang="en-US" sz="5400" smtClean="0"/>
              <a:t>The Gospel…</a:t>
            </a:r>
            <a:r>
              <a:rPr lang="en-US" sz="5400" smtClean="0">
                <a:solidFill>
                  <a:srgbClr val="E0014A"/>
                </a:solidFill>
              </a:rPr>
              <a:t>Must be Obeyed</a:t>
            </a:r>
          </a:p>
        </p:txBody>
      </p:sp>
      <p:sp>
        <p:nvSpPr>
          <p:cNvPr id="45060" name="Rectangle 8"/>
          <p:cNvSpPr>
            <a:spLocks noChangeArrowheads="1"/>
          </p:cNvSpPr>
          <p:nvPr/>
        </p:nvSpPr>
        <p:spPr bwMode="auto">
          <a:xfrm>
            <a:off x="520700" y="5565775"/>
            <a:ext cx="3319463"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eaLnBrk="1" hangingPunct="1">
              <a:lnSpc>
                <a:spcPct val="90000"/>
              </a:lnSpc>
              <a:spcBef>
                <a:spcPct val="20000"/>
              </a:spcBef>
              <a:buClr>
                <a:srgbClr val="000000"/>
              </a:buClr>
            </a:pPr>
            <a:r>
              <a:rPr lang="en-US" sz="2400" b="1" i="0">
                <a:solidFill>
                  <a:srgbClr val="997934"/>
                </a:solidFill>
              </a:rPr>
              <a:t>2 Thessalonians 1:7-9</a:t>
            </a:r>
          </a:p>
        </p:txBody>
      </p:sp>
      <p:sp>
        <p:nvSpPr>
          <p:cNvPr id="2112518" name="Rectangle 6"/>
          <p:cNvSpPr>
            <a:spLocks noGrp="1" noChangeArrowheads="1"/>
          </p:cNvSpPr>
          <p:nvPr>
            <p:ph type="body" idx="1"/>
          </p:nvPr>
        </p:nvSpPr>
        <p:spPr>
          <a:xfrm>
            <a:off x="541338" y="1366838"/>
            <a:ext cx="8159750" cy="4154487"/>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buFontTx/>
              <a:buNone/>
              <a:defRPr/>
            </a:pPr>
            <a:r>
              <a:rPr lang="en-US" i="1" dirty="0">
                <a:solidFill>
                  <a:schemeClr val="bg1"/>
                </a:solidFill>
                <a:effectLst>
                  <a:outerShdw blurRad="38100" dist="38100" dir="2700000" algn="tl">
                    <a:srgbClr val="000000">
                      <a:alpha val="43137"/>
                    </a:srgbClr>
                  </a:outerShdw>
                </a:effectLst>
                <a:latin typeface="Eras Medium ITC" pitchFamily="34" charset="0"/>
              </a:rPr>
              <a:t>“...when the Lord Jesus will be revealed from heaven with His mighty angels in flaming fire, dealing out retribution to those who do not know God and to those who </a:t>
            </a:r>
            <a:r>
              <a:rPr lang="en-US" i="1" dirty="0">
                <a:solidFill>
                  <a:srgbClr val="FFFF00"/>
                </a:solidFill>
                <a:effectLst>
                  <a:outerShdw blurRad="38100" dist="38100" dir="2700000" algn="tl">
                    <a:srgbClr val="000000">
                      <a:alpha val="43137"/>
                    </a:srgbClr>
                  </a:outerShdw>
                </a:effectLst>
                <a:latin typeface="Eras Medium ITC" pitchFamily="34" charset="0"/>
              </a:rPr>
              <a:t>do not obey </a:t>
            </a:r>
            <a:r>
              <a:rPr lang="en-US" i="1" u="sng" dirty="0">
                <a:solidFill>
                  <a:srgbClr val="FFFF00"/>
                </a:solidFill>
                <a:effectLst>
                  <a:outerShdw blurRad="38100" dist="38100" dir="2700000" algn="tl">
                    <a:srgbClr val="000000">
                      <a:alpha val="43137"/>
                    </a:srgbClr>
                  </a:outerShdw>
                </a:effectLst>
                <a:latin typeface="Eras Bold ITC" pitchFamily="34" charset="0"/>
              </a:rPr>
              <a:t>the gospel</a:t>
            </a:r>
            <a:r>
              <a:rPr lang="en-US" dirty="0">
                <a:solidFill>
                  <a:srgbClr val="FFFF00"/>
                </a:solidFill>
                <a:effectLst>
                  <a:outerShdw blurRad="38100" dist="38100" dir="2700000" algn="tl">
                    <a:srgbClr val="000000">
                      <a:alpha val="43137"/>
                    </a:srgbClr>
                  </a:outerShdw>
                </a:effectLst>
                <a:latin typeface="Eras Bold ITC" pitchFamily="34" charset="0"/>
              </a:rPr>
              <a:t> </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our Lord Jesus. These will pay the penalty of eternal destruction, away from the presence of the Lord and from the glory of His power...”  </a:t>
            </a:r>
            <a:r>
              <a:rPr lang="en-US" i="1" dirty="0">
                <a:solidFill>
                  <a:schemeClr val="accent2"/>
                </a:solidFill>
                <a:effectLst>
                  <a:outerShdw blurRad="38100" dist="38100" dir="2700000" algn="tl">
                    <a:srgbClr val="000000">
                      <a:alpha val="43137"/>
                    </a:srgbClr>
                  </a:outerShdw>
                </a:effectLst>
                <a:latin typeface="Eras Medium ITC" pitchFamily="34" charset="0"/>
              </a:rPr>
              <a:t>                </a:t>
            </a:r>
          </a:p>
        </p:txBody>
      </p:sp>
      <p:sp>
        <p:nvSpPr>
          <p:cNvPr id="2112516" name="AutoShape 4"/>
          <p:cNvSpPr>
            <a:spLocks noChangeArrowheads="1"/>
          </p:cNvSpPr>
          <p:nvPr/>
        </p:nvSpPr>
        <p:spPr bwMode="auto">
          <a:xfrm>
            <a:off x="307193" y="3352800"/>
            <a:ext cx="4958169" cy="5651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endParaRPr>
          </a:p>
        </p:txBody>
      </p:sp>
      <p:sp>
        <p:nvSpPr>
          <p:cNvPr id="11276" name="Rectangle 12"/>
          <p:cNvSpPr>
            <a:spLocks noChangeArrowheads="1"/>
          </p:cNvSpPr>
          <p:nvPr/>
        </p:nvSpPr>
        <p:spPr bwMode="auto">
          <a:xfrm>
            <a:off x="546100" y="3317875"/>
            <a:ext cx="4624388"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b="1">
                <a:solidFill>
                  <a:srgbClr val="FFFF00"/>
                </a:solidFill>
                <a:effectLst>
                  <a:outerShdw blurRad="38100" dist="38100" dir="2700000" algn="tl">
                    <a:srgbClr val="C0C0C0"/>
                  </a:outerShdw>
                </a:effectLst>
                <a:latin typeface="Eras Demi ITC" pitchFamily="34" charset="0"/>
                <a:cs typeface="+mn-cs"/>
              </a:rPr>
              <a:t>do not obey </a:t>
            </a:r>
            <a:r>
              <a:rPr lang="en-US" b="1" u="sng">
                <a:solidFill>
                  <a:srgbClr val="FFFF00"/>
                </a:solidFill>
                <a:effectLst>
                  <a:outerShdw blurRad="38100" dist="38100" dir="2700000" algn="tl">
                    <a:srgbClr val="C0C0C0"/>
                  </a:outerShdw>
                </a:effectLst>
                <a:latin typeface="Eras Demi ITC" pitchFamily="34" charset="0"/>
                <a:cs typeface="+mn-cs"/>
              </a:rPr>
              <a:t>the gospel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12516"/>
                                        </p:tgtEl>
                                        <p:attrNameLst>
                                          <p:attrName>style.visibility</p:attrName>
                                        </p:attrNameLst>
                                      </p:cBhvr>
                                      <p:to>
                                        <p:strVal val="visible"/>
                                      </p:to>
                                    </p:set>
                                    <p:animEffect transition="in" filter="fade">
                                      <p:cBhvr>
                                        <p:cTn id="7" dur="2000"/>
                                        <p:tgtEl>
                                          <p:spTgt spid="211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l="23755" r="40524"/>
          <a:stretch>
            <a:fillRect/>
          </a:stretch>
        </p:blipFill>
        <p:spPr bwMode="auto">
          <a:xfrm>
            <a:off x="0" y="-122238"/>
            <a:ext cx="9144001" cy="6980238"/>
          </a:xfrm>
          <a:prstGeom prst="rect">
            <a:avLst/>
          </a:prstGeom>
          <a:noFill/>
        </p:spPr>
      </p:pic>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lgn="ctr">
              <a:defRPr/>
            </a:pPr>
            <a:endParaRPr lang="en-US" sz="3600" i="0">
              <a:solidFill>
                <a:srgbClr val="FFFFFF"/>
              </a:solidFill>
              <a:effectLst>
                <a:outerShdw blurRad="38100" dist="38100" dir="2700000" algn="tl">
                  <a:srgbClr val="000000"/>
                </a:outerShdw>
              </a:effectLst>
              <a:latin typeface="Eras Bold ITC" pitchFamily="34" charset="0"/>
              <a:cs typeface="Arial"/>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pPr algn="ctr"/>
            <a:endParaRPr lang="en-US">
              <a:solidFill>
                <a:srgbClr val="000000"/>
              </a:solidFill>
              <a:cs typeface="Arial"/>
            </a:endParaRPr>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cs typeface="Arial"/>
              </a:rPr>
              <a:t>CREATION</a:t>
            </a: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pPr algn="ctr"/>
            <a:endParaRPr lang="en-US">
              <a:solidFill>
                <a:srgbClr val="000000"/>
              </a:solidFill>
              <a:cs typeface="Arial"/>
            </a:endParaRPr>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rgbClr val="FFFFFF"/>
                </a:solidFill>
                <a:latin typeface="Arial Black" pitchFamily="34" charset="0"/>
                <a:cs typeface="Arial"/>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pPr algn="ctr"/>
            <a:r>
              <a:rPr lang="en-US" sz="1600" i="0">
                <a:solidFill>
                  <a:srgbClr val="000000"/>
                </a:solidFill>
                <a:latin typeface="Arial Black" pitchFamily="34" charset="0"/>
                <a:cs typeface="Arial"/>
              </a:rPr>
              <a:t>CHRISTIAN</a:t>
            </a:r>
          </a:p>
        </p:txBody>
      </p:sp>
      <p:pic>
        <p:nvPicPr>
          <p:cNvPr id="221192" name="Picture 601" descr="50276"/>
          <p:cNvPicPr>
            <a:picLocks noChangeAspect="1" noChangeArrowheads="1"/>
          </p:cNvPicPr>
          <p:nvPr/>
        </p:nvPicPr>
        <p:blipFill>
          <a:blip r:embed="rId4" cstate="print"/>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pPr algn="ctr"/>
            <a:endParaRPr lang="en-US">
              <a:solidFill>
                <a:srgbClr val="000000"/>
              </a:solidFill>
              <a:cs typeface="Arial"/>
            </a:endParaRPr>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pPr algn="ctr"/>
            <a:r>
              <a:rPr lang="en-US" sz="1600" i="0">
                <a:solidFill>
                  <a:srgbClr val="FFFFFF"/>
                </a:solidFill>
                <a:latin typeface="Arial Black" pitchFamily="34" charset="0"/>
                <a:cs typeface="Arial"/>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pPr algn="ctr"/>
              <a:endParaRPr lang="en-US">
                <a:solidFill>
                  <a:srgbClr val="000000"/>
                </a:solidFill>
                <a:cs typeface="Arial"/>
              </a:endParaRPr>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pPr algn="ctr"/>
              <a:endParaRPr lang="en-US">
                <a:solidFill>
                  <a:srgbClr val="000000"/>
                </a:solidFill>
                <a:cs typeface="Arial"/>
              </a:endParaRPr>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pPr algn="ctr"/>
              <a:endParaRPr lang="en-US">
                <a:solidFill>
                  <a:srgbClr val="000000"/>
                </a:solidFill>
                <a:cs typeface="Arial"/>
              </a:endParaRPr>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pPr algn="ctr"/>
              <a:endParaRPr lang="en-US">
                <a:solidFill>
                  <a:srgbClr val="000000"/>
                </a:solidFill>
                <a:cs typeface="Arial"/>
              </a:endParaRPr>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pPr algn="ctr"/>
              <a:endParaRPr lang="en-US">
                <a:solidFill>
                  <a:srgbClr val="000000"/>
                </a:solidFill>
                <a:cs typeface="Arial"/>
              </a:endParaRPr>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pPr algn="ctr"/>
              <a:endParaRPr lang="en-US">
                <a:solidFill>
                  <a:srgbClr val="000000"/>
                </a:solidFill>
                <a:cs typeface="Arial"/>
              </a:endParaRPr>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pPr algn="ctr"/>
              <a:endParaRPr lang="en-US">
                <a:solidFill>
                  <a:srgbClr val="000000"/>
                </a:solidFill>
                <a:cs typeface="Arial"/>
              </a:endParaRPr>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pPr algn="ctr"/>
              <a:endParaRPr lang="en-US">
                <a:solidFill>
                  <a:srgbClr val="000000"/>
                </a:solidFill>
                <a:cs typeface="Arial"/>
              </a:endParaRPr>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pPr algn="ctr"/>
              <a:endParaRPr lang="en-US">
                <a:solidFill>
                  <a:srgbClr val="000000"/>
                </a:solidFill>
                <a:cs typeface="Arial"/>
              </a:endParaRPr>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pPr algn="ctr"/>
              <a:endParaRPr lang="en-US">
                <a:solidFill>
                  <a:srgbClr val="000000"/>
                </a:solidFill>
                <a:cs typeface="Arial"/>
              </a:endParaRPr>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pPr algn="ctr"/>
              <a:endParaRPr lang="en-US">
                <a:solidFill>
                  <a:srgbClr val="000000"/>
                </a:solidFill>
                <a:cs typeface="Arial"/>
              </a:endParaRPr>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pPr algn="ctr"/>
              <a:endParaRPr lang="en-US">
                <a:solidFill>
                  <a:srgbClr val="000000"/>
                </a:solidFill>
                <a:cs typeface="Arial"/>
              </a:endParaRPr>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pPr algn="ctr"/>
              <a:endParaRPr lang="en-US">
                <a:solidFill>
                  <a:srgbClr val="000000"/>
                </a:solidFill>
                <a:cs typeface="Arial"/>
              </a:endParaRPr>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pPr algn="ctr"/>
              <a:endParaRPr lang="en-US">
                <a:solidFill>
                  <a:srgbClr val="000000"/>
                </a:solidFill>
                <a:cs typeface="Arial"/>
              </a:endParaRPr>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pPr algn="ctr"/>
              <a:endParaRPr lang="en-US">
                <a:solidFill>
                  <a:srgbClr val="000000"/>
                </a:solidFill>
                <a:cs typeface="Arial"/>
              </a:endParaRPr>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pPr algn="ctr"/>
              <a:endParaRPr lang="en-US">
                <a:solidFill>
                  <a:srgbClr val="000000"/>
                </a:solidFill>
                <a:cs typeface="Arial"/>
              </a:endParaRPr>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pPr algn="ctr"/>
              <a:endParaRPr lang="en-US">
                <a:solidFill>
                  <a:srgbClr val="000000"/>
                </a:solidFill>
                <a:cs typeface="Arial"/>
              </a:endParaRPr>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pPr algn="ctr"/>
              <a:endParaRPr lang="en-US">
                <a:solidFill>
                  <a:srgbClr val="000000"/>
                </a:solidFill>
                <a:cs typeface="Arial"/>
              </a:endParaRPr>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pPr algn="ctr"/>
              <a:endParaRPr lang="en-US">
                <a:solidFill>
                  <a:srgbClr val="000000"/>
                </a:solidFill>
                <a:cs typeface="Arial"/>
              </a:endParaRPr>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pPr algn="ctr"/>
              <a:endParaRPr lang="en-US">
                <a:solidFill>
                  <a:srgbClr val="000000"/>
                </a:solidFill>
                <a:cs typeface="Arial"/>
              </a:endParaRPr>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pPr algn="ctr"/>
              <a:endParaRPr lang="en-US">
                <a:solidFill>
                  <a:srgbClr val="000000"/>
                </a:solidFill>
                <a:cs typeface="Arial"/>
              </a:endParaRPr>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pPr algn="ctr"/>
              <a:endParaRPr lang="en-US">
                <a:solidFill>
                  <a:srgbClr val="000000"/>
                </a:solidFill>
                <a:cs typeface="Arial"/>
              </a:endParaRPr>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pPr algn="ctr"/>
              <a:endParaRPr lang="en-US">
                <a:solidFill>
                  <a:srgbClr val="000000"/>
                </a:solidFill>
                <a:cs typeface="Arial"/>
              </a:endParaRPr>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pPr algn="ctr"/>
              <a:endParaRPr lang="en-US">
                <a:solidFill>
                  <a:srgbClr val="000000"/>
                </a:solidFill>
                <a:cs typeface="Arial"/>
              </a:endParaRPr>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pPr algn="ctr"/>
              <a:endParaRPr lang="en-US">
                <a:solidFill>
                  <a:srgbClr val="000000"/>
                </a:solidFill>
                <a:cs typeface="Arial"/>
              </a:endParaRPr>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pPr algn="ctr"/>
              <a:endParaRPr lang="en-US">
                <a:solidFill>
                  <a:srgbClr val="000000"/>
                </a:solidFill>
                <a:cs typeface="Arial"/>
              </a:endParaRPr>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pPr algn="ctr"/>
              <a:endParaRPr lang="en-US">
                <a:solidFill>
                  <a:srgbClr val="000000"/>
                </a:solidFill>
                <a:cs typeface="Arial"/>
              </a:endParaRPr>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pPr algn="ctr"/>
              <a:endParaRPr lang="en-US">
                <a:solidFill>
                  <a:srgbClr val="000000"/>
                </a:solidFill>
                <a:cs typeface="Arial"/>
              </a:endParaRPr>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pPr algn="ctr"/>
              <a:endParaRPr lang="en-US">
                <a:solidFill>
                  <a:srgbClr val="000000"/>
                </a:solidFill>
                <a:cs typeface="Arial"/>
              </a:endParaRPr>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pPr algn="ctr"/>
              <a:endParaRPr lang="en-US">
                <a:solidFill>
                  <a:srgbClr val="000000"/>
                </a:solidFill>
                <a:cs typeface="Arial"/>
              </a:endParaRPr>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pPr algn="ctr"/>
              <a:endParaRPr lang="en-US">
                <a:solidFill>
                  <a:srgbClr val="000000"/>
                </a:solidFill>
                <a:cs typeface="Arial"/>
              </a:endParaRPr>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pPr algn="ctr"/>
              <a:endParaRPr lang="en-US">
                <a:solidFill>
                  <a:srgbClr val="000000"/>
                </a:solidFill>
                <a:cs typeface="Arial"/>
              </a:endParaRPr>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pPr algn="ctr"/>
              <a:endParaRPr lang="en-US">
                <a:solidFill>
                  <a:srgbClr val="000000"/>
                </a:solidFill>
                <a:cs typeface="Arial"/>
              </a:endParaRPr>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pPr algn="ctr"/>
              <a:endParaRPr lang="en-US">
                <a:solidFill>
                  <a:srgbClr val="000000"/>
                </a:solidFill>
                <a:cs typeface="Arial"/>
              </a:endParaRPr>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pPr algn="ctr"/>
              <a:endParaRPr lang="en-US">
                <a:solidFill>
                  <a:srgbClr val="000000"/>
                </a:solidFill>
                <a:cs typeface="Arial"/>
              </a:endParaRPr>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pPr algn="ctr"/>
              <a:endParaRPr lang="en-US">
                <a:solidFill>
                  <a:srgbClr val="000000"/>
                </a:solidFill>
                <a:cs typeface="Arial"/>
              </a:endParaRPr>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pPr algn="ctr"/>
              <a:endParaRPr lang="en-US">
                <a:solidFill>
                  <a:srgbClr val="000000"/>
                </a:solidFill>
                <a:cs typeface="Arial"/>
              </a:endParaRPr>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pPr algn="ctr"/>
              <a:endParaRPr lang="en-US">
                <a:solidFill>
                  <a:srgbClr val="000000"/>
                </a:solidFill>
                <a:cs typeface="Arial"/>
              </a:endParaRPr>
            </a:p>
          </p:txBody>
        </p:sp>
      </p:grpSp>
      <p:pic>
        <p:nvPicPr>
          <p:cNvPr id="3094208" name="Picture 704" descr="j0275764"/>
          <p:cNvPicPr>
            <a:picLocks noChangeAspect="1" noChangeArrowheads="1"/>
          </p:cNvPicPr>
          <p:nvPr/>
        </p:nvPicPr>
        <p:blipFill>
          <a:blip r:embed="rId5" cstate="print"/>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cs typeface="Arial"/>
              </a:rPr>
              <a:t>DAY OF JUDGEMENT</a:t>
            </a: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cs typeface="Arial"/>
              </a:rPr>
              <a:t>OLD TESTAMENT PERIOD</a:t>
            </a: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pPr algn="ctr"/>
            <a:r>
              <a:rPr lang="en-US" sz="1200" i="0">
                <a:solidFill>
                  <a:srgbClr val="000000"/>
                </a:solidFill>
                <a:latin typeface="Arial Black" pitchFamily="34" charset="0"/>
                <a:cs typeface="Arial"/>
              </a:rPr>
              <a:t>NEW TESTAMENT PERIOD</a:t>
            </a:r>
          </a:p>
        </p:txBody>
      </p:sp>
    </p:spTree>
    <p:extLst>
      <p:ext uri="{BB962C8B-B14F-4D97-AF65-F5344CB8AC3E}">
        <p14:creationId xmlns:p14="http://schemas.microsoft.com/office/powerpoint/2010/main" val="318392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odsuperfull"/>
          <p:cNvPicPr>
            <a:picLocks noChangeAspect="1" noChangeArrowheads="1"/>
          </p:cNvPicPr>
          <p:nvPr/>
        </p:nvPicPr>
        <p:blipFill>
          <a:blip r:embed="rId3" cstate="print"/>
          <a:srcRect/>
          <a:stretch>
            <a:fillRect/>
          </a:stretch>
        </p:blipFill>
        <p:spPr bwMode="auto">
          <a:xfrm>
            <a:off x="0" y="-107617"/>
            <a:ext cx="9144000" cy="7140242"/>
          </a:xfrm>
          <a:prstGeom prst="rect">
            <a:avLst/>
          </a:prstGeom>
          <a:noFill/>
          <a:ln w="9525">
            <a:noFill/>
            <a:miter lim="800000"/>
            <a:headEnd/>
            <a:tailEnd/>
          </a:ln>
        </p:spPr>
      </p:pic>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defRPr/>
            </a:pPr>
            <a:endParaRPr lang="en-US">
              <a:solidFill>
                <a:srgbClr val="FFFFFF"/>
              </a:solidFill>
              <a:latin typeface="Eras Demi ITC"/>
              <a:cs typeface="Arial"/>
            </a:endParaRPr>
          </a:p>
        </p:txBody>
      </p:sp>
      <p:sp>
        <p:nvSpPr>
          <p:cNvPr id="1767427" name="Rectangle 3"/>
          <p:cNvSpPr>
            <a:spLocks noChangeArrowheads="1"/>
          </p:cNvSpPr>
          <p:nvPr/>
        </p:nvSpPr>
        <p:spPr bwMode="auto">
          <a:xfrm>
            <a:off x="1828801" y="3564835"/>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a:solidFill>
                <a:srgbClr val="FFFFFF"/>
              </a:solidFill>
              <a:latin typeface="Eras Demi ITC"/>
              <a:cs typeface="Arial"/>
            </a:endParaRPr>
          </a:p>
        </p:txBody>
      </p:sp>
      <p:sp>
        <p:nvSpPr>
          <p:cNvPr id="212998" name="Rectangle 8"/>
          <p:cNvSpPr>
            <a:spLocks noGrp="1" noChangeArrowheads="1"/>
          </p:cNvSpPr>
          <p:nvPr>
            <p:ph type="title"/>
          </p:nvPr>
        </p:nvSpPr>
        <p:spPr/>
        <p:txBody>
          <a:bodyPr/>
          <a:lstStyle/>
          <a:p>
            <a:pPr eaLnBrk="1" hangingPunct="1"/>
            <a:r>
              <a:rPr lang="en-US" sz="4000" smtClean="0"/>
              <a:t>An Urgent and Important Command </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dirty="0" smtClean="0">
                <a:solidFill>
                  <a:srgbClr val="997934"/>
                </a:solidFill>
                <a:latin typeface="Eras Medium ITC" pitchFamily="34" charset="0"/>
              </a:rPr>
              <a:t>The great commission – </a:t>
            </a:r>
          </a:p>
          <a:p>
            <a:pPr eaLnBrk="1" hangingPunct="1">
              <a:buFontTx/>
              <a:buNone/>
            </a:pPr>
            <a:endParaRPr lang="en-US" sz="2800" b="1" dirty="0" smtClean="0">
              <a:latin typeface="Eras Medium ITC" pitchFamily="34" charset="0"/>
            </a:endParaRPr>
          </a:p>
          <a:p>
            <a:pPr algn="ctr" eaLnBrk="1" hangingPunct="1">
              <a:spcBef>
                <a:spcPct val="0"/>
              </a:spcBef>
              <a:buFontTx/>
              <a:buNone/>
            </a:pPr>
            <a:r>
              <a:rPr lang="en-US" b="1" i="1" dirty="0" smtClean="0">
                <a:solidFill>
                  <a:schemeClr val="bg1"/>
                </a:solidFill>
                <a:latin typeface="Eras Medium ITC" pitchFamily="34" charset="0"/>
              </a:rPr>
              <a:t>“Go into all the world and </a:t>
            </a:r>
          </a:p>
          <a:p>
            <a:pPr algn="ctr" eaLnBrk="1" hangingPunct="1">
              <a:spcBef>
                <a:spcPct val="0"/>
              </a:spcBef>
              <a:buFontTx/>
              <a:buNone/>
            </a:pPr>
            <a:r>
              <a:rPr lang="en-US" b="1" i="1" dirty="0" smtClean="0">
                <a:solidFill>
                  <a:srgbClr val="FFFF00"/>
                </a:solidFill>
                <a:latin typeface="Eras Medium ITC" pitchFamily="34" charset="0"/>
              </a:rPr>
              <a:t>preach the gospel</a:t>
            </a:r>
            <a:r>
              <a:rPr lang="en-US" b="1" i="1" dirty="0" smtClean="0">
                <a:solidFill>
                  <a:schemeClr val="bg1"/>
                </a:solidFill>
                <a:latin typeface="Eras Medium ITC" pitchFamily="34" charset="0"/>
              </a:rPr>
              <a:t> to all creation. </a:t>
            </a:r>
          </a:p>
          <a:p>
            <a:pPr algn="ctr" eaLnBrk="1" hangingPunct="1">
              <a:spcBef>
                <a:spcPct val="0"/>
              </a:spcBef>
              <a:buFontTx/>
              <a:buNone/>
            </a:pPr>
            <a:r>
              <a:rPr lang="en-US" b="1" i="1" dirty="0" smtClean="0">
                <a:solidFill>
                  <a:schemeClr val="bg1"/>
                </a:solidFill>
                <a:latin typeface="Eras Medium ITC" pitchFamily="34" charset="0"/>
              </a:rPr>
              <a:t>He who </a:t>
            </a:r>
            <a:r>
              <a:rPr lang="en-US" i="1" dirty="0" smtClean="0">
                <a:solidFill>
                  <a:schemeClr val="bg1"/>
                </a:solidFill>
                <a:latin typeface="Eras Bold ITC" pitchFamily="34" charset="0"/>
              </a:rPr>
              <a:t>believes </a:t>
            </a:r>
            <a:r>
              <a:rPr lang="en-US" i="1" dirty="0" smtClean="0">
                <a:solidFill>
                  <a:srgbClr val="FFFF00"/>
                </a:solidFill>
                <a:latin typeface="Eras Bold ITC" pitchFamily="34" charset="0"/>
              </a:rPr>
              <a:t>and</a:t>
            </a:r>
            <a:r>
              <a:rPr lang="en-US" i="1" dirty="0" smtClean="0">
                <a:solidFill>
                  <a:schemeClr val="bg1"/>
                </a:solidFill>
                <a:latin typeface="Eras Bold ITC" pitchFamily="34" charset="0"/>
              </a:rPr>
              <a:t> is baptized </a:t>
            </a:r>
            <a:r>
              <a:rPr lang="en-US" i="1" dirty="0" smtClean="0">
                <a:solidFill>
                  <a:srgbClr val="FFFF00"/>
                </a:solidFill>
                <a:latin typeface="Eras Bold ITC" pitchFamily="34" charset="0"/>
              </a:rPr>
              <a:t>shall be saved</a:t>
            </a:r>
            <a:r>
              <a:rPr lang="en-US" b="1" i="1" dirty="0" smtClean="0">
                <a:solidFill>
                  <a:schemeClr val="bg1"/>
                </a:solidFill>
                <a:latin typeface="Eras Medium ITC" pitchFamily="34" charset="0"/>
              </a:rPr>
              <a:t>; </a:t>
            </a:r>
          </a:p>
          <a:p>
            <a:pPr algn="ctr" eaLnBrk="1" hangingPunct="1">
              <a:spcBef>
                <a:spcPct val="0"/>
              </a:spcBef>
              <a:buFontTx/>
              <a:buNone/>
            </a:pPr>
            <a:r>
              <a:rPr lang="en-US" b="1" i="1" dirty="0" smtClean="0">
                <a:solidFill>
                  <a:schemeClr val="bg1"/>
                </a:solidFill>
                <a:latin typeface="Eras Medium ITC" pitchFamily="34" charset="0"/>
              </a:rPr>
              <a:t>but he who has not believed</a:t>
            </a:r>
          </a:p>
          <a:p>
            <a:pPr algn="ctr" eaLnBrk="1" hangingPunct="1">
              <a:spcBef>
                <a:spcPct val="0"/>
              </a:spcBef>
              <a:buFontTx/>
              <a:buNone/>
            </a:pPr>
            <a:r>
              <a:rPr lang="en-US" b="1" i="1" dirty="0" smtClean="0">
                <a:solidFill>
                  <a:schemeClr val="bg1"/>
                </a:solidFill>
                <a:latin typeface="Eras Medium ITC" pitchFamily="34" charset="0"/>
              </a:rPr>
              <a:t> shall be condemned.</a:t>
            </a:r>
            <a:endParaRPr lang="en-US" sz="3600" b="1" i="1" dirty="0" smtClean="0">
              <a:solidFill>
                <a:schemeClr val="bg1"/>
              </a:solidFill>
              <a:latin typeface="Eras Medium ITC" pitchFamily="34" charset="0"/>
            </a:endParaRPr>
          </a:p>
          <a:p>
            <a:pPr algn="ctr" eaLnBrk="1" hangingPunct="1">
              <a:spcBef>
                <a:spcPct val="0"/>
              </a:spcBef>
              <a:buFontTx/>
              <a:buNone/>
            </a:pPr>
            <a:r>
              <a:rPr lang="en-US" sz="2000" b="1" dirty="0" smtClean="0">
                <a:solidFill>
                  <a:schemeClr val="bg1"/>
                </a:solidFill>
                <a:latin typeface="Eras Medium ITC" pitchFamily="34" charset="0"/>
              </a:rPr>
              <a:t>Mark 16:15-16</a:t>
            </a:r>
          </a:p>
        </p:txBody>
      </p:sp>
      <p:pic>
        <p:nvPicPr>
          <p:cNvPr id="213000" name="Picture 5" descr="j0149675[1]"/>
          <p:cNvPicPr>
            <a:picLocks noChangeAspect="1" noChangeArrowheads="1"/>
          </p:cNvPicPr>
          <p:nvPr/>
        </p:nvPicPr>
        <p:blipFill>
          <a:blip r:embed="rId4" cstate="print"/>
          <a:srcRect/>
          <a:stretch>
            <a:fillRect/>
          </a:stretch>
        </p:blipFill>
        <p:spPr bwMode="auto">
          <a:xfrm>
            <a:off x="5654675" y="3286125"/>
            <a:ext cx="3998913" cy="3875088"/>
          </a:xfrm>
          <a:prstGeom prst="rect">
            <a:avLst/>
          </a:prstGeom>
          <a:noFill/>
          <a:ln w="9525">
            <a:noFill/>
            <a:miter lim="800000"/>
            <a:headEnd/>
            <a:tailEnd/>
          </a:ln>
        </p:spPr>
      </p:pic>
    </p:spTree>
    <p:extLst>
      <p:ext uri="{BB962C8B-B14F-4D97-AF65-F5344CB8AC3E}">
        <p14:creationId xmlns:p14="http://schemas.microsoft.com/office/powerpoint/2010/main" val="142527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67428">
                                            <p:txEl>
                                              <p:pRg st="0" end="0"/>
                                            </p:txEl>
                                          </p:spTgt>
                                        </p:tgtEl>
                                        <p:attrNameLst>
                                          <p:attrName>style.visibility</p:attrName>
                                        </p:attrNameLst>
                                      </p:cBhvr>
                                      <p:to>
                                        <p:strVal val="visible"/>
                                      </p:to>
                                    </p:set>
                                    <p:animEffect transition="in" filter="fade">
                                      <p:cBhvr>
                                        <p:cTn id="7" dur="1000"/>
                                        <p:tgtEl>
                                          <p:spTgt spid="1767428">
                                            <p:txEl>
                                              <p:pRg st="0" end="0"/>
                                            </p:txEl>
                                          </p:spTgt>
                                        </p:tgtEl>
                                      </p:cBhvr>
                                    </p:animEffect>
                                    <p:anim calcmode="lin" valueType="num">
                                      <p:cBhvr>
                                        <p:cTn id="8" dur="1000" fill="hold"/>
                                        <p:tgtEl>
                                          <p:spTgt spid="17674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742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67426"/>
                                        </p:tgtEl>
                                        <p:attrNameLst>
                                          <p:attrName>style.visibility</p:attrName>
                                        </p:attrNameLst>
                                      </p:cBhvr>
                                      <p:to>
                                        <p:strVal val="visible"/>
                                      </p:to>
                                    </p:set>
                                    <p:animEffect transition="in" filter="fade">
                                      <p:cBhvr>
                                        <p:cTn id="12" dur="1000"/>
                                        <p:tgtEl>
                                          <p:spTgt spid="1767426"/>
                                        </p:tgtEl>
                                      </p:cBhvr>
                                    </p:animEffect>
                                    <p:anim calcmode="lin" valueType="num">
                                      <p:cBhvr>
                                        <p:cTn id="13" dur="1000" fill="hold"/>
                                        <p:tgtEl>
                                          <p:spTgt spid="1767426"/>
                                        </p:tgtEl>
                                        <p:attrNameLst>
                                          <p:attrName>ppt_x</p:attrName>
                                        </p:attrNameLst>
                                      </p:cBhvr>
                                      <p:tavLst>
                                        <p:tav tm="0">
                                          <p:val>
                                            <p:strVal val="#ppt_x"/>
                                          </p:val>
                                        </p:tav>
                                        <p:tav tm="100000">
                                          <p:val>
                                            <p:strVal val="#ppt_x"/>
                                          </p:val>
                                        </p:tav>
                                      </p:tavLst>
                                    </p:anim>
                                    <p:anim calcmode="lin" valueType="num">
                                      <p:cBhvr>
                                        <p:cTn id="14" dur="1000" fill="hold"/>
                                        <p:tgtEl>
                                          <p:spTgt spid="17674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767428">
                                            <p:txEl>
                                              <p:pRg st="2" end="2"/>
                                            </p:txEl>
                                          </p:spTgt>
                                        </p:tgtEl>
                                        <p:attrNameLst>
                                          <p:attrName>style.visibility</p:attrName>
                                        </p:attrNameLst>
                                      </p:cBhvr>
                                      <p:to>
                                        <p:strVal val="visible"/>
                                      </p:to>
                                    </p:set>
                                    <p:animEffect transition="in" filter="fade">
                                      <p:cBhvr>
                                        <p:cTn id="18" dur="1000"/>
                                        <p:tgtEl>
                                          <p:spTgt spid="1767428">
                                            <p:txEl>
                                              <p:pRg st="2" end="2"/>
                                            </p:txEl>
                                          </p:spTgt>
                                        </p:tgtEl>
                                      </p:cBhvr>
                                    </p:animEffect>
                                    <p:anim calcmode="lin" valueType="num">
                                      <p:cBhvr>
                                        <p:cTn id="19" dur="1000" fill="hold"/>
                                        <p:tgtEl>
                                          <p:spTgt spid="176742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767428">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767428">
                                            <p:txEl>
                                              <p:pRg st="3" end="3"/>
                                            </p:txEl>
                                          </p:spTgt>
                                        </p:tgtEl>
                                        <p:attrNameLst>
                                          <p:attrName>style.visibility</p:attrName>
                                        </p:attrNameLst>
                                      </p:cBhvr>
                                      <p:to>
                                        <p:strVal val="visible"/>
                                      </p:to>
                                    </p:set>
                                    <p:animEffect transition="in" filter="fade">
                                      <p:cBhvr>
                                        <p:cTn id="24" dur="1000"/>
                                        <p:tgtEl>
                                          <p:spTgt spid="1767428">
                                            <p:txEl>
                                              <p:pRg st="3" end="3"/>
                                            </p:txEl>
                                          </p:spTgt>
                                        </p:tgtEl>
                                      </p:cBhvr>
                                    </p:animEffect>
                                    <p:anim calcmode="lin" valueType="num">
                                      <p:cBhvr>
                                        <p:cTn id="25" dur="1000" fill="hold"/>
                                        <p:tgtEl>
                                          <p:spTgt spid="17674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674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67428">
                                            <p:txEl>
                                              <p:pRg st="4" end="4"/>
                                            </p:txEl>
                                          </p:spTgt>
                                        </p:tgtEl>
                                        <p:attrNameLst>
                                          <p:attrName>style.visibility</p:attrName>
                                        </p:attrNameLst>
                                      </p:cBhvr>
                                      <p:to>
                                        <p:strVal val="visible"/>
                                      </p:to>
                                    </p:set>
                                    <p:animEffect transition="in" filter="fade">
                                      <p:cBhvr>
                                        <p:cTn id="31" dur="1000"/>
                                        <p:tgtEl>
                                          <p:spTgt spid="1767428">
                                            <p:txEl>
                                              <p:pRg st="4" end="4"/>
                                            </p:txEl>
                                          </p:spTgt>
                                        </p:tgtEl>
                                      </p:cBhvr>
                                    </p:animEffect>
                                    <p:anim calcmode="lin" valueType="num">
                                      <p:cBhvr>
                                        <p:cTn id="32" dur="1000" fill="hold"/>
                                        <p:tgtEl>
                                          <p:spTgt spid="176742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67428">
                                            <p:txEl>
                                              <p:pRg st="4" end="4"/>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767427"/>
                                        </p:tgtEl>
                                        <p:attrNameLst>
                                          <p:attrName>style.visibility</p:attrName>
                                        </p:attrNameLst>
                                      </p:cBhvr>
                                      <p:to>
                                        <p:strVal val="visible"/>
                                      </p:to>
                                    </p:set>
                                    <p:animEffect transition="in" filter="fade">
                                      <p:cBhvr>
                                        <p:cTn id="36" dur="2000"/>
                                        <p:tgtEl>
                                          <p:spTgt spid="1767427"/>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767428">
                                            <p:txEl>
                                              <p:pRg st="5" end="5"/>
                                            </p:txEl>
                                          </p:spTgt>
                                        </p:tgtEl>
                                        <p:attrNameLst>
                                          <p:attrName>style.visibility</p:attrName>
                                        </p:attrNameLst>
                                      </p:cBhvr>
                                      <p:to>
                                        <p:strVal val="visible"/>
                                      </p:to>
                                    </p:set>
                                    <p:animEffect transition="in" filter="fade">
                                      <p:cBhvr>
                                        <p:cTn id="40" dur="1000"/>
                                        <p:tgtEl>
                                          <p:spTgt spid="1767428">
                                            <p:txEl>
                                              <p:pRg st="5" end="5"/>
                                            </p:txEl>
                                          </p:spTgt>
                                        </p:tgtEl>
                                      </p:cBhvr>
                                    </p:animEffect>
                                    <p:anim calcmode="lin" valueType="num">
                                      <p:cBhvr>
                                        <p:cTn id="41" dur="1000" fill="hold"/>
                                        <p:tgtEl>
                                          <p:spTgt spid="176742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767428">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767428">
                                            <p:txEl>
                                              <p:pRg st="6" end="6"/>
                                            </p:txEl>
                                          </p:spTgt>
                                        </p:tgtEl>
                                        <p:attrNameLst>
                                          <p:attrName>style.visibility</p:attrName>
                                        </p:attrNameLst>
                                      </p:cBhvr>
                                      <p:to>
                                        <p:strVal val="visible"/>
                                      </p:to>
                                    </p:set>
                                    <p:animEffect transition="in" filter="fade">
                                      <p:cBhvr>
                                        <p:cTn id="46" dur="1000"/>
                                        <p:tgtEl>
                                          <p:spTgt spid="1767428">
                                            <p:txEl>
                                              <p:pRg st="6" end="6"/>
                                            </p:txEl>
                                          </p:spTgt>
                                        </p:tgtEl>
                                      </p:cBhvr>
                                    </p:animEffect>
                                    <p:anim calcmode="lin" valueType="num">
                                      <p:cBhvr>
                                        <p:cTn id="47" dur="1000" fill="hold"/>
                                        <p:tgtEl>
                                          <p:spTgt spid="176742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67428">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1767428">
                                            <p:txEl>
                                              <p:pRg st="7" end="7"/>
                                            </p:txEl>
                                          </p:spTgt>
                                        </p:tgtEl>
                                        <p:attrNameLst>
                                          <p:attrName>style.visibility</p:attrName>
                                        </p:attrNameLst>
                                      </p:cBhvr>
                                      <p:to>
                                        <p:strVal val="visible"/>
                                      </p:to>
                                    </p:set>
                                    <p:animEffect transition="in" filter="fade">
                                      <p:cBhvr>
                                        <p:cTn id="52" dur="1000"/>
                                        <p:tgtEl>
                                          <p:spTgt spid="1767428">
                                            <p:txEl>
                                              <p:pRg st="7" end="7"/>
                                            </p:txEl>
                                          </p:spTgt>
                                        </p:tgtEl>
                                      </p:cBhvr>
                                    </p:animEffect>
                                    <p:anim calcmode="lin" valueType="num">
                                      <p:cBhvr>
                                        <p:cTn id="53" dur="1000" fill="hold"/>
                                        <p:tgtEl>
                                          <p:spTgt spid="176742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7674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427" grpId="0" animBg="1"/>
      <p:bldP spid="1767428"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dall"/>
          <p:cNvPicPr>
            <a:picLocks noChangeAspect="1" noChangeArrowheads="1"/>
          </p:cNvPicPr>
          <p:nvPr/>
        </p:nvPicPr>
        <p:blipFill>
          <a:blip r:embed="rId3" cstate="print"/>
          <a:srcRect r="40524"/>
          <a:stretch>
            <a:fillRect/>
          </a:stretch>
        </p:blipFill>
        <p:spPr bwMode="auto">
          <a:xfrm>
            <a:off x="-1" y="-122238"/>
            <a:ext cx="9144001" cy="6980238"/>
          </a:xfrm>
          <a:prstGeom prst="rect">
            <a:avLst/>
          </a:prstGeom>
          <a:noFill/>
        </p:spPr>
      </p:pic>
      <p:pic>
        <p:nvPicPr>
          <p:cNvPr id="2365442" name="Picture 2" descr="crucifixion"/>
          <p:cNvPicPr>
            <a:picLocks noChangeAspect="1" noChangeArrowheads="1"/>
          </p:cNvPicPr>
          <p:nvPr/>
        </p:nvPicPr>
        <p:blipFill>
          <a:blip r:embed="rId4" cstate="print"/>
          <a:srcRect/>
          <a:stretch>
            <a:fillRect/>
          </a:stretch>
        </p:blipFill>
        <p:spPr bwMode="auto">
          <a:xfrm>
            <a:off x="1778000" y="1419225"/>
            <a:ext cx="5948363" cy="44608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65443" name="Rectangle 3"/>
          <p:cNvSpPr>
            <a:spLocks noGrp="1" noChangeArrowheads="1"/>
          </p:cNvSpPr>
          <p:nvPr>
            <p:ph type="body" idx="1"/>
          </p:nvPr>
        </p:nvSpPr>
        <p:spPr>
          <a:xfrm>
            <a:off x="-142875" y="153988"/>
            <a:ext cx="8497888" cy="1366837"/>
          </a:xfrm>
        </p:spPr>
        <p:txBody>
          <a:bodyPr/>
          <a:lstStyle/>
          <a:p>
            <a:pPr indent="-1588">
              <a:buFontTx/>
              <a:buNone/>
            </a:pPr>
            <a:r>
              <a:rPr lang="en-US" sz="4400" b="1" dirty="0" smtClean="0">
                <a:effectLst>
                  <a:outerShdw blurRad="38100" dist="38100" dir="2700000" algn="tl">
                    <a:srgbClr val="000000">
                      <a:alpha val="43137"/>
                    </a:srgbClr>
                  </a:outerShdw>
                </a:effectLst>
                <a:latin typeface="Eras Medium ITC" pitchFamily="34" charset="0"/>
              </a:rPr>
              <a:t>Do you want to die with </a:t>
            </a:r>
            <a:r>
              <a:rPr lang="en-US" sz="4400" b="1" dirty="0">
                <a:effectLst>
                  <a:outerShdw blurRad="38100" dist="38100" dir="2700000" algn="tl">
                    <a:srgbClr val="000000">
                      <a:alpha val="43137"/>
                    </a:srgbClr>
                  </a:outerShdw>
                </a:effectLst>
                <a:latin typeface="Eras Medium ITC" pitchFamily="34" charset="0"/>
              </a:rPr>
              <a:t>Christ?</a:t>
            </a:r>
          </a:p>
        </p:txBody>
      </p:sp>
      <p:pic>
        <p:nvPicPr>
          <p:cNvPr id="2365475" name="Picture 35" descr="baptism"/>
          <p:cNvPicPr>
            <a:picLocks noChangeAspect="1" noChangeArrowheads="1"/>
          </p:cNvPicPr>
          <p:nvPr/>
        </p:nvPicPr>
        <p:blipFill>
          <a:blip r:embed="rId5" cstate="print"/>
          <a:srcRect/>
          <a:stretch>
            <a:fillRect/>
          </a:stretch>
        </p:blipFill>
        <p:spPr bwMode="auto">
          <a:xfrm>
            <a:off x="2105819" y="1881545"/>
            <a:ext cx="2646362" cy="20256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65476" name="Picture 36" descr="CHRISTONCROSS"/>
          <p:cNvPicPr>
            <a:picLocks noChangeAspect="1" noChangeArrowheads="1"/>
          </p:cNvPicPr>
          <p:nvPr/>
        </p:nvPicPr>
        <p:blipFill>
          <a:blip r:embed="rId6" cstate="print">
            <a:lum contrast="40000"/>
          </a:blip>
          <a:srcRect/>
          <a:stretch>
            <a:fillRect/>
          </a:stretch>
        </p:blipFill>
        <p:spPr bwMode="auto">
          <a:xfrm>
            <a:off x="6696075" y="4165600"/>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7" name="Picture 2"/>
          <p:cNvPicPr>
            <a:picLocks noChangeAspect="1" noChangeArrowheads="1"/>
          </p:cNvPicPr>
          <p:nvPr/>
        </p:nvPicPr>
        <p:blipFill>
          <a:blip r:embed="rId7" cstate="print"/>
          <a:srcRect/>
          <a:stretch>
            <a:fillRect/>
          </a:stretch>
        </p:blipFill>
        <p:spPr bwMode="auto">
          <a:xfrm>
            <a:off x="462219" y="2894370"/>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5688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800" smtClean="0"/>
              <a:t>A Serious Warning…</a:t>
            </a:r>
            <a:r>
              <a:rPr lang="en-US" sz="4800" smtClean="0">
                <a:solidFill>
                  <a:srgbClr val="E0014A"/>
                </a:solidFill>
              </a:rPr>
              <a:t>To Christians</a:t>
            </a:r>
          </a:p>
        </p:txBody>
      </p:sp>
      <p:sp>
        <p:nvSpPr>
          <p:cNvPr id="3075075" name="Rectangle 3"/>
          <p:cNvSpPr>
            <a:spLocks noGrp="1" noChangeArrowheads="1"/>
          </p:cNvSpPr>
          <p:nvPr>
            <p:ph type="body" idx="4294967295"/>
          </p:nvPr>
        </p:nvSpPr>
        <p:spPr>
          <a:xfrm>
            <a:off x="219075" y="1250950"/>
            <a:ext cx="8696325" cy="4525963"/>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4"/>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20491" name="AutoShape 5"/>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pPr>
                <a:defRPr/>
              </a:pPr>
              <a:endParaRPr lang="en-US">
                <a:solidFill>
                  <a:srgbClr val="000000"/>
                </a:solidFill>
                <a:cs typeface="+mn-cs"/>
              </a:endParaRPr>
            </a:p>
          </p:txBody>
        </p:sp>
        <p:sp>
          <p:nvSpPr>
            <p:cNvPr id="20492" name="Freeform 6"/>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lgn="ctr">
                <a:defRPr/>
              </a:pPr>
              <a:endParaRPr lang="en-US">
                <a:solidFill>
                  <a:srgbClr val="000000"/>
                </a:solidFill>
                <a:cs typeface="+mn-cs"/>
              </a:endParaRPr>
            </a:p>
          </p:txBody>
        </p:sp>
        <p:sp>
          <p:nvSpPr>
            <p:cNvPr id="20493" name="Freeform 7"/>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lgn="ctr">
                <a:defRPr/>
              </a:pPr>
              <a:endParaRPr lang="en-US">
                <a:solidFill>
                  <a:srgbClr val="000000"/>
                </a:solidFill>
                <a:cs typeface="+mn-cs"/>
              </a:endParaRPr>
            </a:p>
          </p:txBody>
        </p:sp>
        <p:grpSp>
          <p:nvGrpSpPr>
            <p:cNvPr id="3" name="Group 8"/>
            <p:cNvGrpSpPr>
              <a:grpSpLocks/>
            </p:cNvGrpSpPr>
            <p:nvPr/>
          </p:nvGrpSpPr>
          <p:grpSpPr bwMode="auto">
            <a:xfrm>
              <a:off x="3989" y="3081"/>
              <a:ext cx="1158" cy="1111"/>
              <a:chOff x="4009" y="3051"/>
              <a:chExt cx="1158" cy="1111"/>
            </a:xfrm>
          </p:grpSpPr>
          <p:sp>
            <p:nvSpPr>
              <p:cNvPr id="20496" name="Freeform 9"/>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sp>
            <p:nvSpPr>
              <p:cNvPr id="20497" name="Freeform 10"/>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sp>
            <p:nvSpPr>
              <p:cNvPr id="20498" name="Freeform 11"/>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sp>
            <p:nvSpPr>
              <p:cNvPr id="20499" name="Freeform 12"/>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sp>
            <p:nvSpPr>
              <p:cNvPr id="20500" name="Freeform 13"/>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sp>
            <p:nvSpPr>
              <p:cNvPr id="20501" name="Freeform 14"/>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lgn="ctr">
                  <a:defRPr/>
                </a:pPr>
                <a:endParaRPr lang="en-US">
                  <a:solidFill>
                    <a:srgbClr val="000000"/>
                  </a:solidFill>
                  <a:cs typeface="+mn-cs"/>
                </a:endParaRPr>
              </a:p>
            </p:txBody>
          </p:sp>
        </p:grpSp>
        <p:pic>
          <p:nvPicPr>
            <p:cNvPr id="20495" name="Picture 15" descr="skull"/>
            <p:cNvPicPr>
              <a:picLocks noChangeAspect="1" noChangeArrowheads="1"/>
            </p:cNvPicPr>
            <p:nvPr/>
          </p:nvPicPr>
          <p:blipFill>
            <a:blip r:embed="rId3" cstate="print"/>
            <a:srcRect/>
            <a:stretch>
              <a:fillRect/>
            </a:stretch>
          </p:blipFill>
          <p:spPr bwMode="auto">
            <a:xfrm rot="1173917">
              <a:off x="4948" y="2743"/>
              <a:ext cx="505" cy="391"/>
            </a:xfrm>
            <a:prstGeom prst="rect">
              <a:avLst/>
            </a:prstGeom>
            <a:noFill/>
            <a:ln w="9525">
              <a:noFill/>
              <a:miter lim="800000"/>
              <a:headEnd/>
              <a:tailEnd/>
            </a:ln>
          </p:spPr>
        </p:pic>
      </p:grpSp>
      <p:sp>
        <p:nvSpPr>
          <p:cNvPr id="46087" name="Rectangle 16"/>
          <p:cNvSpPr>
            <a:spLocks noChangeArrowheads="1"/>
          </p:cNvSpPr>
          <p:nvPr/>
        </p:nvSpPr>
        <p:spPr bwMode="auto">
          <a:xfrm>
            <a:off x="236538" y="5781675"/>
            <a:ext cx="699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r>
              <a:rPr lang="en-US" sz="2400" b="1" i="0">
                <a:solidFill>
                  <a:srgbClr val="6E634A"/>
                </a:solidFill>
              </a:rPr>
              <a:t>Galatians 1:6-12 </a:t>
            </a:r>
            <a:r>
              <a:rPr lang="en-US" sz="1800" b="1" i="0">
                <a:solidFill>
                  <a:srgbClr val="6E634A"/>
                </a:solidFill>
              </a:rPr>
              <a:t>(see also Acts 20:28)</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800" smtClean="0"/>
              <a:t>A Serious Warning…</a:t>
            </a:r>
            <a:r>
              <a:rPr lang="en-US" sz="4800" smtClean="0">
                <a:solidFill>
                  <a:srgbClr val="E0014A"/>
                </a:solidFill>
              </a:rPr>
              <a:t>To Christians</a:t>
            </a:r>
          </a:p>
        </p:txBody>
      </p:sp>
      <p:sp>
        <p:nvSpPr>
          <p:cNvPr id="3075075" name="Rectangle 3"/>
          <p:cNvSpPr>
            <a:spLocks noGrp="1" noChangeArrowheads="1"/>
          </p:cNvSpPr>
          <p:nvPr>
            <p:ph type="body" idx="4294967295"/>
          </p:nvPr>
        </p:nvSpPr>
        <p:spPr>
          <a:xfrm>
            <a:off x="219075" y="1250950"/>
            <a:ext cx="8696325" cy="4525963"/>
          </a:xfrm>
          <a:solidFill>
            <a:srgbClr val="0033CC">
              <a:alpha val="70000"/>
            </a:srgbClr>
          </a:solidFill>
          <a:ln>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a:lstStyle/>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“I am amazed that you are so quickly deserting Him who called you by the grace of Christ, for a</a:t>
            </a:r>
            <a:r>
              <a:rPr lang="en-US" dirty="0">
                <a:solidFill>
                  <a:schemeClr val="bg1"/>
                </a:solidFill>
                <a:effectLst>
                  <a:outerShdw blurRad="38100" dist="38100" dir="2700000" algn="tl">
                    <a:srgbClr val="000000">
                      <a:alpha val="43137"/>
                    </a:srgbClr>
                  </a:outerShdw>
                </a:effectLst>
                <a:latin typeface="Eras Medium ITC" pitchFamily="34" charset="0"/>
              </a:rPr>
              <a:t> </a:t>
            </a:r>
            <a:r>
              <a:rPr lang="en-US" dirty="0">
                <a:solidFill>
                  <a:srgbClr val="FFFF00"/>
                </a:solidFill>
                <a:effectLst>
                  <a:outerShdw blurRad="38100" dist="38100" dir="2700000" algn="tl">
                    <a:srgbClr val="000000">
                      <a:alpha val="43137"/>
                    </a:srgbClr>
                  </a:outerShdw>
                </a:effectLst>
                <a:latin typeface="Eras Bold ITC" pitchFamily="34" charset="0"/>
              </a:rPr>
              <a:t>different gospel</a:t>
            </a:r>
            <a:r>
              <a:rPr lang="en-US" i="1" dirty="0">
                <a:solidFill>
                  <a:srgbClr val="FFFF00"/>
                </a:solidFill>
                <a:effectLst>
                  <a:outerShdw blurRad="38100" dist="38100" dir="2700000" algn="tl">
                    <a:srgbClr val="000000">
                      <a:alpha val="43137"/>
                    </a:srgbClr>
                  </a:outerShdw>
                </a:effectLst>
                <a:latin typeface="Eras Bold ITC" pitchFamily="34" charset="0"/>
              </a:rPr>
              <a:t>;</a:t>
            </a:r>
            <a:r>
              <a:rPr lang="en-US" i="1" dirty="0">
                <a:solidFill>
                  <a:schemeClr val="bg1"/>
                </a:solidFill>
                <a:effectLst>
                  <a:outerShdw blurRad="38100" dist="38100" dir="2700000" algn="tl">
                    <a:srgbClr val="000000">
                      <a:alpha val="43137"/>
                    </a:srgbClr>
                  </a:outerShdw>
                </a:effectLst>
                <a:latin typeface="Eras Medium ITC" pitchFamily="34" charset="0"/>
              </a:rPr>
              <a:t> which is really not another; only there are some who are disturbing you and </a:t>
            </a:r>
            <a:r>
              <a:rPr lang="en-US" i="1" u="sng" dirty="0">
                <a:solidFill>
                  <a:schemeClr val="bg1"/>
                </a:solidFill>
                <a:effectLst>
                  <a:outerShdw blurRad="38100" dist="38100" dir="2700000" algn="tl">
                    <a:srgbClr val="000000">
                      <a:alpha val="43137"/>
                    </a:srgbClr>
                  </a:outerShdw>
                </a:effectLst>
                <a:latin typeface="Eras Medium ITC" pitchFamily="34" charset="0"/>
              </a:rPr>
              <a:t>want to </a:t>
            </a:r>
            <a:r>
              <a:rPr lang="en-US" i="1" dirty="0">
                <a:solidFill>
                  <a:schemeClr val="bg1"/>
                </a:solidFill>
                <a:effectLst>
                  <a:outerShdw blurRad="38100" dist="38100" dir="2700000" algn="tl">
                    <a:srgbClr val="000000">
                      <a:alpha val="43137"/>
                    </a:srgbClr>
                  </a:outerShdw>
                </a:effectLst>
                <a:latin typeface="Eras Medium ITC" pitchFamily="34" charset="0"/>
              </a:rPr>
              <a:t>distort </a:t>
            </a:r>
            <a:r>
              <a:rPr lang="en-US" dirty="0">
                <a:solidFill>
                  <a:srgbClr val="FFFF00"/>
                </a:solidFill>
                <a:effectLst>
                  <a:outerShdw blurRad="38100" dist="38100" dir="2700000" algn="tl">
                    <a:srgbClr val="000000">
                      <a:alpha val="43137"/>
                    </a:srgbClr>
                  </a:outerShdw>
                </a:effectLst>
                <a:latin typeface="Eras Bold ITC" pitchFamily="34" charset="0"/>
              </a:rPr>
              <a:t>the gospel</a:t>
            </a:r>
            <a:r>
              <a:rPr lang="en-US" i="1" dirty="0">
                <a:solidFill>
                  <a:srgbClr val="FFFF00"/>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of Christ.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But even if </a:t>
            </a:r>
            <a:r>
              <a:rPr lang="en-US" dirty="0">
                <a:solidFill>
                  <a:srgbClr val="FFFF00"/>
                </a:solidFill>
                <a:effectLst>
                  <a:outerShdw blurRad="38100" dist="38100" dir="2700000" algn="tl">
                    <a:srgbClr val="000000">
                      <a:alpha val="43137"/>
                    </a:srgbClr>
                  </a:outerShdw>
                </a:effectLst>
                <a:latin typeface="Eras Bold ITC" pitchFamily="34" charset="0"/>
              </a:rPr>
              <a:t>we or an angel</a:t>
            </a:r>
            <a:r>
              <a:rPr lang="en-US" dirty="0">
                <a:solidFill>
                  <a:schemeClr val="bg1"/>
                </a:solidFill>
                <a:effectLst>
                  <a:outerShdw blurRad="38100" dist="38100" dir="2700000" algn="tl">
                    <a:srgbClr val="000000">
                      <a:alpha val="43137"/>
                    </a:srgbClr>
                  </a:outerShdw>
                </a:effectLst>
                <a:latin typeface="Eras Bold ITC" pitchFamily="34" charset="0"/>
              </a:rPr>
              <a:t> </a:t>
            </a:r>
            <a:r>
              <a:rPr lang="en-US" i="1" dirty="0">
                <a:solidFill>
                  <a:schemeClr val="bg1"/>
                </a:solidFill>
                <a:effectLst>
                  <a:outerShdw blurRad="38100" dist="38100" dir="2700000" algn="tl">
                    <a:srgbClr val="000000">
                      <a:alpha val="43137"/>
                    </a:srgbClr>
                  </a:outerShdw>
                </a:effectLst>
                <a:latin typeface="Eras Medium ITC" pitchFamily="34" charset="0"/>
              </a:rPr>
              <a:t>from heaven should preach </a:t>
            </a:r>
            <a:r>
              <a:rPr lang="en-US" i="1" u="sng" dirty="0">
                <a:solidFill>
                  <a:schemeClr val="bg1"/>
                </a:solidFill>
                <a:effectLst>
                  <a:outerShdw blurRad="38100" dist="38100" dir="2700000" algn="tl">
                    <a:srgbClr val="000000">
                      <a:alpha val="43137"/>
                    </a:srgbClr>
                  </a:outerShdw>
                </a:effectLst>
                <a:latin typeface="Eras Medium ITC" pitchFamily="34" charset="0"/>
              </a:rPr>
              <a:t>a gospel other than </a:t>
            </a:r>
          </a:p>
          <a:p>
            <a:pPr marL="60325" indent="-4763" eaLnBrk="1" hangingPunct="1">
              <a:lnSpc>
                <a:spcPct val="90000"/>
              </a:lnSpc>
              <a:spcBef>
                <a:spcPct val="0"/>
              </a:spcBef>
              <a:buFontTx/>
              <a:buNone/>
              <a:tabLst>
                <a:tab pos="6400800" algn="l"/>
              </a:tabLst>
              <a:defRPr/>
            </a:pPr>
            <a:r>
              <a:rPr lang="en-US" i="1" u="sng" dirty="0">
                <a:solidFill>
                  <a:schemeClr val="bg1"/>
                </a:solidFill>
                <a:effectLst>
                  <a:outerShdw blurRad="38100" dist="38100" dir="2700000" algn="tl">
                    <a:srgbClr val="000000">
                      <a:alpha val="43137"/>
                    </a:srgbClr>
                  </a:outerShdw>
                </a:effectLst>
                <a:latin typeface="Eras Medium ITC" pitchFamily="34" charset="0"/>
              </a:rPr>
              <a:t>the one we preached to you</a:t>
            </a:r>
            <a:r>
              <a:rPr lang="en-US" i="1" dirty="0">
                <a:solidFill>
                  <a:schemeClr val="bg1"/>
                </a:solidFill>
                <a:effectLst>
                  <a:outerShdw blurRad="38100" dist="38100" dir="2700000" algn="tl">
                    <a:srgbClr val="000000">
                      <a:alpha val="43137"/>
                    </a:srgbClr>
                  </a:outerShdw>
                </a:effectLst>
                <a:latin typeface="Eras Medium ITC" pitchFamily="34" charset="0"/>
              </a:rPr>
              <a:t>, </a:t>
            </a:r>
          </a:p>
          <a:p>
            <a:pPr marL="60325" indent="-4763" eaLnBrk="1" hangingPunct="1">
              <a:lnSpc>
                <a:spcPct val="90000"/>
              </a:lnSpc>
              <a:spcBef>
                <a:spcPct val="0"/>
              </a:spcBef>
              <a:buFontTx/>
              <a:buNone/>
              <a:tabLst>
                <a:tab pos="6400800" algn="l"/>
              </a:tabLst>
              <a:defRPr/>
            </a:pPr>
            <a:r>
              <a:rPr lang="en-US" i="1" dirty="0">
                <a:solidFill>
                  <a:schemeClr val="bg1"/>
                </a:solidFill>
                <a:effectLst>
                  <a:outerShdw blurRad="38100" dist="38100" dir="2700000" algn="tl">
                    <a:srgbClr val="000000">
                      <a:alpha val="43137"/>
                    </a:srgbClr>
                  </a:outerShdw>
                </a:effectLst>
                <a:latin typeface="Eras Medium ITC" pitchFamily="34" charset="0"/>
              </a:rPr>
              <a:t>let him be eternally </a:t>
            </a:r>
            <a:r>
              <a:rPr lang="en-US" dirty="0">
                <a:solidFill>
                  <a:srgbClr val="FFFF00"/>
                </a:solidFill>
                <a:effectLst>
                  <a:outerShdw blurRad="38100" dist="38100" dir="2700000" algn="tl">
                    <a:srgbClr val="000000">
                      <a:alpha val="43137"/>
                    </a:srgbClr>
                  </a:outerShdw>
                </a:effectLst>
                <a:latin typeface="Eras Bold ITC" pitchFamily="34" charset="0"/>
              </a:rPr>
              <a:t>condemned</a:t>
            </a:r>
            <a:r>
              <a:rPr lang="en-US" i="1" dirty="0">
                <a:solidFill>
                  <a:schemeClr val="bg1"/>
                </a:solidFill>
                <a:effectLst>
                  <a:outerShdw blurRad="38100" dist="38100" dir="2700000" algn="tl">
                    <a:srgbClr val="000000">
                      <a:alpha val="43137"/>
                    </a:srgbClr>
                  </a:outerShdw>
                </a:effectLst>
                <a:latin typeface="Eras Medium ITC" pitchFamily="34" charset="0"/>
              </a:rPr>
              <a:t>!”</a:t>
            </a:r>
          </a:p>
          <a:p>
            <a:pPr marL="60325" indent="-4763" eaLnBrk="1" hangingPunct="1">
              <a:lnSpc>
                <a:spcPct val="90000"/>
              </a:lnSpc>
              <a:buFontTx/>
              <a:buNone/>
              <a:tabLst>
                <a:tab pos="6400800" algn="l"/>
              </a:tabLst>
              <a:defRPr/>
            </a:pPr>
            <a:endParaRPr lang="en-US" sz="2400" dirty="0">
              <a:solidFill>
                <a:srgbClr val="6E634A"/>
              </a:solidFill>
              <a:effectLst>
                <a:outerShdw blurRad="38100" dist="38100" dir="2700000" algn="tl">
                  <a:srgbClr val="000000">
                    <a:alpha val="43137"/>
                  </a:srgbClr>
                </a:outerShdw>
              </a:effectLst>
              <a:latin typeface="Eras Medium ITC" pitchFamily="34" charset="0"/>
            </a:endParaRPr>
          </a:p>
        </p:txBody>
      </p:sp>
      <p:grpSp>
        <p:nvGrpSpPr>
          <p:cNvPr id="2" name="Group 4"/>
          <p:cNvGrpSpPr>
            <a:grpSpLocks/>
          </p:cNvGrpSpPr>
          <p:nvPr/>
        </p:nvGrpSpPr>
        <p:grpSpPr bwMode="auto">
          <a:xfrm>
            <a:off x="6659563" y="4386263"/>
            <a:ext cx="2260600" cy="2400300"/>
            <a:chOff x="3989" y="2693"/>
            <a:chExt cx="1569" cy="1503"/>
          </a:xfrm>
          <a:effectLst>
            <a:outerShdw blurRad="76200" dir="13500000" sy="23000" kx="1200000" algn="br" rotWithShape="0">
              <a:prstClr val="black">
                <a:alpha val="20000"/>
              </a:prstClr>
            </a:outerShdw>
          </a:effectLst>
        </p:grpSpPr>
        <p:sp>
          <p:nvSpPr>
            <p:cNvPr id="20491" name="AutoShape 5"/>
            <p:cNvSpPr>
              <a:spLocks noChangeAspect="1" noChangeArrowheads="1" noTextEdit="1"/>
            </p:cNvSpPr>
            <p:nvPr/>
          </p:nvSpPr>
          <p:spPr bwMode="auto">
            <a:xfrm>
              <a:off x="3989" y="2693"/>
              <a:ext cx="1569" cy="1503"/>
            </a:xfrm>
            <a:prstGeom prst="rect">
              <a:avLst/>
            </a:prstGeom>
            <a:noFill/>
            <a:ln w="9525">
              <a:noFill/>
              <a:miter lim="800000"/>
              <a:headEnd/>
              <a:tailEnd/>
            </a:ln>
          </p:spPr>
          <p:txBody>
            <a:bodyPr/>
            <a:lstStyle/>
            <a:p>
              <a:pPr>
                <a:defRPr/>
              </a:pPr>
              <a:endParaRPr lang="en-US">
                <a:solidFill>
                  <a:srgbClr val="000000"/>
                </a:solidFill>
                <a:cs typeface="Arial"/>
              </a:endParaRPr>
            </a:p>
          </p:txBody>
        </p:sp>
        <p:sp>
          <p:nvSpPr>
            <p:cNvPr id="20492" name="Freeform 6"/>
            <p:cNvSpPr>
              <a:spLocks/>
            </p:cNvSpPr>
            <p:nvPr/>
          </p:nvSpPr>
          <p:spPr bwMode="auto">
            <a:xfrm>
              <a:off x="4890" y="2713"/>
              <a:ext cx="595" cy="544"/>
            </a:xfrm>
            <a:custGeom>
              <a:avLst/>
              <a:gdLst>
                <a:gd name="T0" fmla="*/ 0 w 595"/>
                <a:gd name="T1" fmla="*/ 239 h 544"/>
                <a:gd name="T2" fmla="*/ 89 w 595"/>
                <a:gd name="T3" fmla="*/ 55 h 544"/>
                <a:gd name="T4" fmla="*/ 277 w 595"/>
                <a:gd name="T5" fmla="*/ 0 h 544"/>
                <a:gd name="T6" fmla="*/ 476 w 595"/>
                <a:gd name="T7" fmla="*/ 47 h 544"/>
                <a:gd name="T8" fmla="*/ 595 w 595"/>
                <a:gd name="T9" fmla="*/ 226 h 544"/>
                <a:gd name="T10" fmla="*/ 540 w 595"/>
                <a:gd name="T11" fmla="*/ 461 h 544"/>
                <a:gd name="T12" fmla="*/ 349 w 595"/>
                <a:gd name="T13" fmla="*/ 544 h 544"/>
                <a:gd name="T14" fmla="*/ 103 w 595"/>
                <a:gd name="T15" fmla="*/ 451 h 544"/>
                <a:gd name="T16" fmla="*/ 0 w 595"/>
                <a:gd name="T17" fmla="*/ 23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5"/>
                <a:gd name="T28" fmla="*/ 0 h 544"/>
                <a:gd name="T29" fmla="*/ 595 w 595"/>
                <a:gd name="T30" fmla="*/ 544 h 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5" h="544">
                  <a:moveTo>
                    <a:pt x="0" y="239"/>
                  </a:moveTo>
                  <a:lnTo>
                    <a:pt x="89" y="55"/>
                  </a:lnTo>
                  <a:lnTo>
                    <a:pt x="277" y="0"/>
                  </a:lnTo>
                  <a:lnTo>
                    <a:pt x="476" y="47"/>
                  </a:lnTo>
                  <a:lnTo>
                    <a:pt x="595" y="226"/>
                  </a:lnTo>
                  <a:lnTo>
                    <a:pt x="540" y="461"/>
                  </a:lnTo>
                  <a:lnTo>
                    <a:pt x="349" y="544"/>
                  </a:lnTo>
                  <a:lnTo>
                    <a:pt x="103" y="451"/>
                  </a:lnTo>
                  <a:lnTo>
                    <a:pt x="0" y="239"/>
                  </a:lnTo>
                  <a:close/>
                </a:path>
              </a:pathLst>
            </a:custGeom>
            <a:solidFill>
              <a:srgbClr val="FCF13C"/>
            </a:solidFill>
            <a:ln w="9525">
              <a:noFill/>
              <a:round/>
              <a:headEnd/>
              <a:tailEnd/>
            </a:ln>
          </p:spPr>
          <p:txBody>
            <a:bodyPr/>
            <a:lstStyle/>
            <a:p>
              <a:pPr algn="ctr">
                <a:defRPr/>
              </a:pPr>
              <a:endParaRPr lang="en-US">
                <a:solidFill>
                  <a:srgbClr val="000000"/>
                </a:solidFill>
                <a:cs typeface="Arial"/>
              </a:endParaRPr>
            </a:p>
          </p:txBody>
        </p:sp>
        <p:sp>
          <p:nvSpPr>
            <p:cNvPr id="20493" name="Freeform 7"/>
            <p:cNvSpPr>
              <a:spLocks/>
            </p:cNvSpPr>
            <p:nvPr/>
          </p:nvSpPr>
          <p:spPr bwMode="auto">
            <a:xfrm>
              <a:off x="4923" y="3219"/>
              <a:ext cx="216" cy="402"/>
            </a:xfrm>
            <a:custGeom>
              <a:avLst/>
              <a:gdLst>
                <a:gd name="T0" fmla="*/ 170 w 216"/>
                <a:gd name="T1" fmla="*/ 0 h 402"/>
                <a:gd name="T2" fmla="*/ 135 w 216"/>
                <a:gd name="T3" fmla="*/ 90 h 402"/>
                <a:gd name="T4" fmla="*/ 81 w 216"/>
                <a:gd name="T5" fmla="*/ 206 h 402"/>
                <a:gd name="T6" fmla="*/ 38 w 216"/>
                <a:gd name="T7" fmla="*/ 317 h 402"/>
                <a:gd name="T8" fmla="*/ 0 w 216"/>
                <a:gd name="T9" fmla="*/ 388 h 402"/>
                <a:gd name="T10" fmla="*/ 43 w 216"/>
                <a:gd name="T11" fmla="*/ 402 h 402"/>
                <a:gd name="T12" fmla="*/ 77 w 216"/>
                <a:gd name="T13" fmla="*/ 349 h 402"/>
                <a:gd name="T14" fmla="*/ 159 w 216"/>
                <a:gd name="T15" fmla="*/ 162 h 402"/>
                <a:gd name="T16" fmla="*/ 190 w 216"/>
                <a:gd name="T17" fmla="*/ 90 h 402"/>
                <a:gd name="T18" fmla="*/ 216 w 216"/>
                <a:gd name="T19" fmla="*/ 14 h 402"/>
                <a:gd name="T20" fmla="*/ 170 w 216"/>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
                <a:gd name="T34" fmla="*/ 0 h 402"/>
                <a:gd name="T35" fmla="*/ 216 w 21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 h="402">
                  <a:moveTo>
                    <a:pt x="170" y="0"/>
                  </a:moveTo>
                  <a:lnTo>
                    <a:pt x="135" y="90"/>
                  </a:lnTo>
                  <a:lnTo>
                    <a:pt x="81" y="206"/>
                  </a:lnTo>
                  <a:lnTo>
                    <a:pt x="38" y="317"/>
                  </a:lnTo>
                  <a:lnTo>
                    <a:pt x="0" y="388"/>
                  </a:lnTo>
                  <a:lnTo>
                    <a:pt x="43" y="402"/>
                  </a:lnTo>
                  <a:lnTo>
                    <a:pt x="77" y="349"/>
                  </a:lnTo>
                  <a:lnTo>
                    <a:pt x="159" y="162"/>
                  </a:lnTo>
                  <a:lnTo>
                    <a:pt x="190" y="90"/>
                  </a:lnTo>
                  <a:lnTo>
                    <a:pt x="216" y="14"/>
                  </a:lnTo>
                  <a:lnTo>
                    <a:pt x="170" y="0"/>
                  </a:lnTo>
                  <a:close/>
                </a:path>
              </a:pathLst>
            </a:custGeom>
            <a:solidFill>
              <a:srgbClr val="CC7C00"/>
            </a:solidFill>
            <a:ln w="9525">
              <a:noFill/>
              <a:round/>
              <a:headEnd/>
              <a:tailEnd/>
            </a:ln>
          </p:spPr>
          <p:txBody>
            <a:bodyPr/>
            <a:lstStyle/>
            <a:p>
              <a:pPr algn="ctr">
                <a:defRPr/>
              </a:pPr>
              <a:endParaRPr lang="en-US">
                <a:solidFill>
                  <a:srgbClr val="000000"/>
                </a:solidFill>
                <a:cs typeface="Arial"/>
              </a:endParaRPr>
            </a:p>
          </p:txBody>
        </p:sp>
        <p:grpSp>
          <p:nvGrpSpPr>
            <p:cNvPr id="3" name="Group 8"/>
            <p:cNvGrpSpPr>
              <a:grpSpLocks/>
            </p:cNvGrpSpPr>
            <p:nvPr/>
          </p:nvGrpSpPr>
          <p:grpSpPr bwMode="auto">
            <a:xfrm>
              <a:off x="3989" y="3081"/>
              <a:ext cx="1158" cy="1111"/>
              <a:chOff x="4009" y="3051"/>
              <a:chExt cx="1158" cy="1111"/>
            </a:xfrm>
          </p:grpSpPr>
          <p:sp>
            <p:nvSpPr>
              <p:cNvPr id="20496" name="Freeform 9"/>
              <p:cNvSpPr>
                <a:spLocks/>
              </p:cNvSpPr>
              <p:nvPr/>
            </p:nvSpPr>
            <p:spPr bwMode="auto">
              <a:xfrm>
                <a:off x="4398" y="3051"/>
                <a:ext cx="333" cy="246"/>
              </a:xfrm>
              <a:custGeom>
                <a:avLst/>
                <a:gdLst>
                  <a:gd name="T0" fmla="*/ 116 w 333"/>
                  <a:gd name="T1" fmla="*/ 151 h 246"/>
                  <a:gd name="T2" fmla="*/ 120 w 333"/>
                  <a:gd name="T3" fmla="*/ 117 h 246"/>
                  <a:gd name="T4" fmla="*/ 136 w 333"/>
                  <a:gd name="T5" fmla="*/ 78 h 246"/>
                  <a:gd name="T6" fmla="*/ 159 w 333"/>
                  <a:gd name="T7" fmla="*/ 47 h 246"/>
                  <a:gd name="T8" fmla="*/ 187 w 333"/>
                  <a:gd name="T9" fmla="*/ 23 h 246"/>
                  <a:gd name="T10" fmla="*/ 226 w 333"/>
                  <a:gd name="T11" fmla="*/ 6 h 246"/>
                  <a:gd name="T12" fmla="*/ 260 w 333"/>
                  <a:gd name="T13" fmla="*/ 0 h 246"/>
                  <a:gd name="T14" fmla="*/ 299 w 333"/>
                  <a:gd name="T15" fmla="*/ 10 h 246"/>
                  <a:gd name="T16" fmla="*/ 322 w 333"/>
                  <a:gd name="T17" fmla="*/ 39 h 246"/>
                  <a:gd name="T18" fmla="*/ 330 w 333"/>
                  <a:gd name="T19" fmla="*/ 73 h 246"/>
                  <a:gd name="T20" fmla="*/ 333 w 333"/>
                  <a:gd name="T21" fmla="*/ 109 h 246"/>
                  <a:gd name="T22" fmla="*/ 320 w 333"/>
                  <a:gd name="T23" fmla="*/ 147 h 246"/>
                  <a:gd name="T24" fmla="*/ 294 w 333"/>
                  <a:gd name="T25" fmla="*/ 190 h 246"/>
                  <a:gd name="T26" fmla="*/ 260 w 333"/>
                  <a:gd name="T27" fmla="*/ 220 h 246"/>
                  <a:gd name="T28" fmla="*/ 219 w 333"/>
                  <a:gd name="T29" fmla="*/ 239 h 246"/>
                  <a:gd name="T30" fmla="*/ 189 w 333"/>
                  <a:gd name="T31" fmla="*/ 246 h 246"/>
                  <a:gd name="T32" fmla="*/ 161 w 333"/>
                  <a:gd name="T33" fmla="*/ 242 h 246"/>
                  <a:gd name="T34" fmla="*/ 140 w 333"/>
                  <a:gd name="T35" fmla="*/ 230 h 246"/>
                  <a:gd name="T36" fmla="*/ 124 w 333"/>
                  <a:gd name="T37" fmla="*/ 203 h 246"/>
                  <a:gd name="T38" fmla="*/ 119 w 333"/>
                  <a:gd name="T39" fmla="*/ 187 h 246"/>
                  <a:gd name="T40" fmla="*/ 76 w 333"/>
                  <a:gd name="T41" fmla="*/ 190 h 246"/>
                  <a:gd name="T42" fmla="*/ 41 w 333"/>
                  <a:gd name="T43" fmla="*/ 200 h 246"/>
                  <a:gd name="T44" fmla="*/ 9 w 333"/>
                  <a:gd name="T45" fmla="*/ 199 h 246"/>
                  <a:gd name="T46" fmla="*/ 0 w 333"/>
                  <a:gd name="T47" fmla="*/ 183 h 246"/>
                  <a:gd name="T48" fmla="*/ 9 w 333"/>
                  <a:gd name="T49" fmla="*/ 170 h 246"/>
                  <a:gd name="T50" fmla="*/ 26 w 333"/>
                  <a:gd name="T51" fmla="*/ 155 h 246"/>
                  <a:gd name="T52" fmla="*/ 59 w 333"/>
                  <a:gd name="T53" fmla="*/ 155 h 246"/>
                  <a:gd name="T54" fmla="*/ 81 w 333"/>
                  <a:gd name="T55" fmla="*/ 155 h 246"/>
                  <a:gd name="T56" fmla="*/ 116 w 333"/>
                  <a:gd name="T57" fmla="*/ 151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3"/>
                  <a:gd name="T88" fmla="*/ 0 h 246"/>
                  <a:gd name="T89" fmla="*/ 333 w 333"/>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3" h="246">
                    <a:moveTo>
                      <a:pt x="116" y="151"/>
                    </a:moveTo>
                    <a:lnTo>
                      <a:pt x="120" y="117"/>
                    </a:lnTo>
                    <a:lnTo>
                      <a:pt x="136" y="78"/>
                    </a:lnTo>
                    <a:lnTo>
                      <a:pt x="159" y="47"/>
                    </a:lnTo>
                    <a:lnTo>
                      <a:pt x="187" y="23"/>
                    </a:lnTo>
                    <a:lnTo>
                      <a:pt x="226" y="6"/>
                    </a:lnTo>
                    <a:lnTo>
                      <a:pt x="260" y="0"/>
                    </a:lnTo>
                    <a:lnTo>
                      <a:pt x="299" y="10"/>
                    </a:lnTo>
                    <a:lnTo>
                      <a:pt x="322" y="39"/>
                    </a:lnTo>
                    <a:lnTo>
                      <a:pt x="330" y="73"/>
                    </a:lnTo>
                    <a:lnTo>
                      <a:pt x="333" y="109"/>
                    </a:lnTo>
                    <a:lnTo>
                      <a:pt x="320" y="147"/>
                    </a:lnTo>
                    <a:lnTo>
                      <a:pt x="294" y="190"/>
                    </a:lnTo>
                    <a:lnTo>
                      <a:pt x="260" y="220"/>
                    </a:lnTo>
                    <a:lnTo>
                      <a:pt x="219" y="239"/>
                    </a:lnTo>
                    <a:lnTo>
                      <a:pt x="189" y="246"/>
                    </a:lnTo>
                    <a:lnTo>
                      <a:pt x="161" y="242"/>
                    </a:lnTo>
                    <a:lnTo>
                      <a:pt x="140" y="230"/>
                    </a:lnTo>
                    <a:lnTo>
                      <a:pt x="124" y="203"/>
                    </a:lnTo>
                    <a:lnTo>
                      <a:pt x="119" y="187"/>
                    </a:lnTo>
                    <a:lnTo>
                      <a:pt x="76" y="190"/>
                    </a:lnTo>
                    <a:lnTo>
                      <a:pt x="41" y="200"/>
                    </a:lnTo>
                    <a:lnTo>
                      <a:pt x="9" y="199"/>
                    </a:lnTo>
                    <a:lnTo>
                      <a:pt x="0" y="183"/>
                    </a:lnTo>
                    <a:lnTo>
                      <a:pt x="9" y="170"/>
                    </a:lnTo>
                    <a:lnTo>
                      <a:pt x="26" y="155"/>
                    </a:lnTo>
                    <a:lnTo>
                      <a:pt x="59" y="155"/>
                    </a:lnTo>
                    <a:lnTo>
                      <a:pt x="81" y="155"/>
                    </a:lnTo>
                    <a:lnTo>
                      <a:pt x="116" y="151"/>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sp>
            <p:nvSpPr>
              <p:cNvPr id="20497" name="Freeform 10"/>
              <p:cNvSpPr>
                <a:spLocks/>
              </p:cNvSpPr>
              <p:nvPr/>
            </p:nvSpPr>
            <p:spPr bwMode="auto">
              <a:xfrm>
                <a:off x="4491" y="3326"/>
                <a:ext cx="219" cy="428"/>
              </a:xfrm>
              <a:custGeom>
                <a:avLst/>
                <a:gdLst>
                  <a:gd name="T0" fmla="*/ 6 w 219"/>
                  <a:gd name="T1" fmla="*/ 34 h 428"/>
                  <a:gd name="T2" fmla="*/ 32 w 219"/>
                  <a:gd name="T3" fmla="*/ 13 h 428"/>
                  <a:gd name="T4" fmla="*/ 62 w 219"/>
                  <a:gd name="T5" fmla="*/ 0 h 428"/>
                  <a:gd name="T6" fmla="*/ 104 w 219"/>
                  <a:gd name="T7" fmla="*/ 3 h 428"/>
                  <a:gd name="T8" fmla="*/ 136 w 219"/>
                  <a:gd name="T9" fmla="*/ 16 h 428"/>
                  <a:gd name="T10" fmla="*/ 165 w 219"/>
                  <a:gd name="T11" fmla="*/ 50 h 428"/>
                  <a:gd name="T12" fmla="*/ 197 w 219"/>
                  <a:gd name="T13" fmla="*/ 99 h 428"/>
                  <a:gd name="T14" fmla="*/ 213 w 219"/>
                  <a:gd name="T15" fmla="*/ 144 h 428"/>
                  <a:gd name="T16" fmla="*/ 219 w 219"/>
                  <a:gd name="T17" fmla="*/ 198 h 428"/>
                  <a:gd name="T18" fmla="*/ 219 w 219"/>
                  <a:gd name="T19" fmla="*/ 254 h 428"/>
                  <a:gd name="T20" fmla="*/ 213 w 219"/>
                  <a:gd name="T21" fmla="*/ 306 h 428"/>
                  <a:gd name="T22" fmla="*/ 196 w 219"/>
                  <a:gd name="T23" fmla="*/ 351 h 428"/>
                  <a:gd name="T24" fmla="*/ 171 w 219"/>
                  <a:gd name="T25" fmla="*/ 391 h 428"/>
                  <a:gd name="T26" fmla="*/ 152 w 219"/>
                  <a:gd name="T27" fmla="*/ 411 h 428"/>
                  <a:gd name="T28" fmla="*/ 115 w 219"/>
                  <a:gd name="T29" fmla="*/ 425 h 428"/>
                  <a:gd name="T30" fmla="*/ 87 w 219"/>
                  <a:gd name="T31" fmla="*/ 428 h 428"/>
                  <a:gd name="T32" fmla="*/ 49 w 219"/>
                  <a:gd name="T33" fmla="*/ 417 h 428"/>
                  <a:gd name="T34" fmla="*/ 32 w 219"/>
                  <a:gd name="T35" fmla="*/ 394 h 428"/>
                  <a:gd name="T36" fmla="*/ 17 w 219"/>
                  <a:gd name="T37" fmla="*/ 373 h 428"/>
                  <a:gd name="T38" fmla="*/ 9 w 219"/>
                  <a:gd name="T39" fmla="*/ 349 h 428"/>
                  <a:gd name="T40" fmla="*/ 10 w 219"/>
                  <a:gd name="T41" fmla="*/ 310 h 428"/>
                  <a:gd name="T42" fmla="*/ 17 w 219"/>
                  <a:gd name="T43" fmla="*/ 283 h 428"/>
                  <a:gd name="T44" fmla="*/ 32 w 219"/>
                  <a:gd name="T45" fmla="*/ 255 h 428"/>
                  <a:gd name="T46" fmla="*/ 41 w 219"/>
                  <a:gd name="T47" fmla="*/ 219 h 428"/>
                  <a:gd name="T48" fmla="*/ 49 w 219"/>
                  <a:gd name="T49" fmla="*/ 198 h 428"/>
                  <a:gd name="T50" fmla="*/ 52 w 219"/>
                  <a:gd name="T51" fmla="*/ 170 h 428"/>
                  <a:gd name="T52" fmla="*/ 44 w 219"/>
                  <a:gd name="T53" fmla="*/ 140 h 428"/>
                  <a:gd name="T54" fmla="*/ 23 w 219"/>
                  <a:gd name="T55" fmla="*/ 116 h 428"/>
                  <a:gd name="T56" fmla="*/ 6 w 219"/>
                  <a:gd name="T57" fmla="*/ 93 h 428"/>
                  <a:gd name="T58" fmla="*/ 0 w 219"/>
                  <a:gd name="T59" fmla="*/ 67 h 428"/>
                  <a:gd name="T60" fmla="*/ 6 w 219"/>
                  <a:gd name="T61" fmla="*/ 34 h 4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9"/>
                  <a:gd name="T94" fmla="*/ 0 h 428"/>
                  <a:gd name="T95" fmla="*/ 219 w 219"/>
                  <a:gd name="T96" fmla="*/ 428 h 42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9" h="428">
                    <a:moveTo>
                      <a:pt x="6" y="34"/>
                    </a:moveTo>
                    <a:lnTo>
                      <a:pt x="32" y="13"/>
                    </a:lnTo>
                    <a:lnTo>
                      <a:pt x="62" y="0"/>
                    </a:lnTo>
                    <a:lnTo>
                      <a:pt x="104" y="3"/>
                    </a:lnTo>
                    <a:lnTo>
                      <a:pt x="136" y="16"/>
                    </a:lnTo>
                    <a:lnTo>
                      <a:pt x="165" y="50"/>
                    </a:lnTo>
                    <a:lnTo>
                      <a:pt x="197" y="99"/>
                    </a:lnTo>
                    <a:lnTo>
                      <a:pt x="213" y="144"/>
                    </a:lnTo>
                    <a:lnTo>
                      <a:pt x="219" y="198"/>
                    </a:lnTo>
                    <a:lnTo>
                      <a:pt x="219" y="254"/>
                    </a:lnTo>
                    <a:lnTo>
                      <a:pt x="213" y="306"/>
                    </a:lnTo>
                    <a:lnTo>
                      <a:pt x="196" y="351"/>
                    </a:lnTo>
                    <a:lnTo>
                      <a:pt x="171" y="391"/>
                    </a:lnTo>
                    <a:lnTo>
                      <a:pt x="152" y="411"/>
                    </a:lnTo>
                    <a:lnTo>
                      <a:pt x="115" y="425"/>
                    </a:lnTo>
                    <a:lnTo>
                      <a:pt x="87" y="428"/>
                    </a:lnTo>
                    <a:lnTo>
                      <a:pt x="49" y="417"/>
                    </a:lnTo>
                    <a:lnTo>
                      <a:pt x="32" y="394"/>
                    </a:lnTo>
                    <a:lnTo>
                      <a:pt x="17" y="373"/>
                    </a:lnTo>
                    <a:lnTo>
                      <a:pt x="9" y="349"/>
                    </a:lnTo>
                    <a:lnTo>
                      <a:pt x="10" y="310"/>
                    </a:lnTo>
                    <a:lnTo>
                      <a:pt x="17" y="283"/>
                    </a:lnTo>
                    <a:lnTo>
                      <a:pt x="32" y="255"/>
                    </a:lnTo>
                    <a:lnTo>
                      <a:pt x="41" y="219"/>
                    </a:lnTo>
                    <a:lnTo>
                      <a:pt x="49" y="198"/>
                    </a:lnTo>
                    <a:lnTo>
                      <a:pt x="52" y="170"/>
                    </a:lnTo>
                    <a:lnTo>
                      <a:pt x="44" y="140"/>
                    </a:lnTo>
                    <a:lnTo>
                      <a:pt x="23" y="116"/>
                    </a:lnTo>
                    <a:lnTo>
                      <a:pt x="6" y="93"/>
                    </a:lnTo>
                    <a:lnTo>
                      <a:pt x="0" y="67"/>
                    </a:lnTo>
                    <a:lnTo>
                      <a:pt x="6" y="34"/>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sp>
            <p:nvSpPr>
              <p:cNvPr id="20498" name="Freeform 11"/>
              <p:cNvSpPr>
                <a:spLocks/>
              </p:cNvSpPr>
              <p:nvPr/>
            </p:nvSpPr>
            <p:spPr bwMode="auto">
              <a:xfrm>
                <a:off x="4009" y="3255"/>
                <a:ext cx="540" cy="179"/>
              </a:xfrm>
              <a:custGeom>
                <a:avLst/>
                <a:gdLst>
                  <a:gd name="T0" fmla="*/ 408 w 540"/>
                  <a:gd name="T1" fmla="*/ 101 h 179"/>
                  <a:gd name="T2" fmla="*/ 482 w 540"/>
                  <a:gd name="T3" fmla="*/ 86 h 179"/>
                  <a:gd name="T4" fmla="*/ 533 w 540"/>
                  <a:gd name="T5" fmla="*/ 83 h 179"/>
                  <a:gd name="T6" fmla="*/ 540 w 540"/>
                  <a:gd name="T7" fmla="*/ 101 h 179"/>
                  <a:gd name="T8" fmla="*/ 540 w 540"/>
                  <a:gd name="T9" fmla="*/ 152 h 179"/>
                  <a:gd name="T10" fmla="*/ 503 w 540"/>
                  <a:gd name="T11" fmla="*/ 163 h 179"/>
                  <a:gd name="T12" fmla="*/ 404 w 540"/>
                  <a:gd name="T13" fmla="*/ 161 h 179"/>
                  <a:gd name="T14" fmla="*/ 300 w 540"/>
                  <a:gd name="T15" fmla="*/ 147 h 179"/>
                  <a:gd name="T16" fmla="*/ 208 w 540"/>
                  <a:gd name="T17" fmla="*/ 134 h 179"/>
                  <a:gd name="T18" fmla="*/ 110 w 540"/>
                  <a:gd name="T19" fmla="*/ 143 h 179"/>
                  <a:gd name="T20" fmla="*/ 57 w 540"/>
                  <a:gd name="T21" fmla="*/ 170 h 179"/>
                  <a:gd name="T22" fmla="*/ 21 w 540"/>
                  <a:gd name="T23" fmla="*/ 179 h 179"/>
                  <a:gd name="T24" fmla="*/ 1 w 540"/>
                  <a:gd name="T25" fmla="*/ 176 h 179"/>
                  <a:gd name="T26" fmla="*/ 0 w 540"/>
                  <a:gd name="T27" fmla="*/ 131 h 179"/>
                  <a:gd name="T28" fmla="*/ 21 w 540"/>
                  <a:gd name="T29" fmla="*/ 74 h 179"/>
                  <a:gd name="T30" fmla="*/ 18 w 540"/>
                  <a:gd name="T31" fmla="*/ 35 h 179"/>
                  <a:gd name="T32" fmla="*/ 1 w 540"/>
                  <a:gd name="T33" fmla="*/ 16 h 179"/>
                  <a:gd name="T34" fmla="*/ 1 w 540"/>
                  <a:gd name="T35" fmla="*/ 4 h 179"/>
                  <a:gd name="T36" fmla="*/ 25 w 540"/>
                  <a:gd name="T37" fmla="*/ 0 h 179"/>
                  <a:gd name="T38" fmla="*/ 57 w 540"/>
                  <a:gd name="T39" fmla="*/ 26 h 179"/>
                  <a:gd name="T40" fmla="*/ 59 w 540"/>
                  <a:gd name="T41" fmla="*/ 60 h 179"/>
                  <a:gd name="T42" fmla="*/ 44 w 540"/>
                  <a:gd name="T43" fmla="*/ 108 h 179"/>
                  <a:gd name="T44" fmla="*/ 40 w 540"/>
                  <a:gd name="T45" fmla="*/ 139 h 179"/>
                  <a:gd name="T46" fmla="*/ 99 w 540"/>
                  <a:gd name="T47" fmla="*/ 117 h 179"/>
                  <a:gd name="T48" fmla="*/ 163 w 540"/>
                  <a:gd name="T49" fmla="*/ 92 h 179"/>
                  <a:gd name="T50" fmla="*/ 233 w 540"/>
                  <a:gd name="T51" fmla="*/ 90 h 179"/>
                  <a:gd name="T52" fmla="*/ 283 w 540"/>
                  <a:gd name="T53" fmla="*/ 99 h 179"/>
                  <a:gd name="T54" fmla="*/ 336 w 540"/>
                  <a:gd name="T55" fmla="*/ 99 h 179"/>
                  <a:gd name="T56" fmla="*/ 408 w 540"/>
                  <a:gd name="T57" fmla="*/ 101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0"/>
                  <a:gd name="T88" fmla="*/ 0 h 179"/>
                  <a:gd name="T89" fmla="*/ 540 w 540"/>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0" h="179">
                    <a:moveTo>
                      <a:pt x="408" y="101"/>
                    </a:moveTo>
                    <a:lnTo>
                      <a:pt x="482" y="86"/>
                    </a:lnTo>
                    <a:lnTo>
                      <a:pt x="533" y="83"/>
                    </a:lnTo>
                    <a:lnTo>
                      <a:pt x="540" y="101"/>
                    </a:lnTo>
                    <a:lnTo>
                      <a:pt x="540" y="152"/>
                    </a:lnTo>
                    <a:lnTo>
                      <a:pt x="503" y="163"/>
                    </a:lnTo>
                    <a:lnTo>
                      <a:pt x="404" y="161"/>
                    </a:lnTo>
                    <a:lnTo>
                      <a:pt x="300" y="147"/>
                    </a:lnTo>
                    <a:lnTo>
                      <a:pt x="208" y="134"/>
                    </a:lnTo>
                    <a:lnTo>
                      <a:pt x="110" y="143"/>
                    </a:lnTo>
                    <a:lnTo>
                      <a:pt x="57" y="170"/>
                    </a:lnTo>
                    <a:lnTo>
                      <a:pt x="21" y="179"/>
                    </a:lnTo>
                    <a:lnTo>
                      <a:pt x="1" y="176"/>
                    </a:lnTo>
                    <a:lnTo>
                      <a:pt x="0" y="131"/>
                    </a:lnTo>
                    <a:lnTo>
                      <a:pt x="21" y="74"/>
                    </a:lnTo>
                    <a:lnTo>
                      <a:pt x="18" y="35"/>
                    </a:lnTo>
                    <a:lnTo>
                      <a:pt x="1" y="16"/>
                    </a:lnTo>
                    <a:lnTo>
                      <a:pt x="1" y="4"/>
                    </a:lnTo>
                    <a:lnTo>
                      <a:pt x="25" y="0"/>
                    </a:lnTo>
                    <a:lnTo>
                      <a:pt x="57" y="26"/>
                    </a:lnTo>
                    <a:lnTo>
                      <a:pt x="59" y="60"/>
                    </a:lnTo>
                    <a:lnTo>
                      <a:pt x="44" y="108"/>
                    </a:lnTo>
                    <a:lnTo>
                      <a:pt x="40" y="139"/>
                    </a:lnTo>
                    <a:lnTo>
                      <a:pt x="99" y="117"/>
                    </a:lnTo>
                    <a:lnTo>
                      <a:pt x="163" y="92"/>
                    </a:lnTo>
                    <a:lnTo>
                      <a:pt x="233" y="90"/>
                    </a:lnTo>
                    <a:lnTo>
                      <a:pt x="283" y="99"/>
                    </a:lnTo>
                    <a:lnTo>
                      <a:pt x="336" y="99"/>
                    </a:lnTo>
                    <a:lnTo>
                      <a:pt x="408" y="101"/>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sp>
            <p:nvSpPr>
              <p:cNvPr id="20499" name="Freeform 12"/>
              <p:cNvSpPr>
                <a:spLocks/>
              </p:cNvSpPr>
              <p:nvPr/>
            </p:nvSpPr>
            <p:spPr bwMode="auto">
              <a:xfrm>
                <a:off x="4589" y="3303"/>
                <a:ext cx="578" cy="319"/>
              </a:xfrm>
              <a:custGeom>
                <a:avLst/>
                <a:gdLst>
                  <a:gd name="T0" fmla="*/ 13 w 578"/>
                  <a:gd name="T1" fmla="*/ 47 h 319"/>
                  <a:gd name="T2" fmla="*/ 41 w 578"/>
                  <a:gd name="T3" fmla="*/ 44 h 319"/>
                  <a:gd name="T4" fmla="*/ 75 w 578"/>
                  <a:gd name="T5" fmla="*/ 62 h 319"/>
                  <a:gd name="T6" fmla="*/ 100 w 578"/>
                  <a:gd name="T7" fmla="*/ 95 h 319"/>
                  <a:gd name="T8" fmla="*/ 134 w 578"/>
                  <a:gd name="T9" fmla="*/ 151 h 319"/>
                  <a:gd name="T10" fmla="*/ 161 w 578"/>
                  <a:gd name="T11" fmla="*/ 199 h 319"/>
                  <a:gd name="T12" fmla="*/ 187 w 578"/>
                  <a:gd name="T13" fmla="*/ 245 h 319"/>
                  <a:gd name="T14" fmla="*/ 202 w 578"/>
                  <a:gd name="T15" fmla="*/ 253 h 319"/>
                  <a:gd name="T16" fmla="*/ 233 w 578"/>
                  <a:gd name="T17" fmla="*/ 245 h 319"/>
                  <a:gd name="T18" fmla="*/ 290 w 578"/>
                  <a:gd name="T19" fmla="*/ 207 h 319"/>
                  <a:gd name="T20" fmla="*/ 357 w 578"/>
                  <a:gd name="T21" fmla="*/ 161 h 319"/>
                  <a:gd name="T22" fmla="*/ 400 w 578"/>
                  <a:gd name="T23" fmla="*/ 121 h 319"/>
                  <a:gd name="T24" fmla="*/ 421 w 578"/>
                  <a:gd name="T25" fmla="*/ 96 h 319"/>
                  <a:gd name="T26" fmla="*/ 421 w 578"/>
                  <a:gd name="T27" fmla="*/ 87 h 319"/>
                  <a:gd name="T28" fmla="*/ 421 w 578"/>
                  <a:gd name="T29" fmla="*/ 74 h 319"/>
                  <a:gd name="T30" fmla="*/ 424 w 578"/>
                  <a:gd name="T31" fmla="*/ 66 h 319"/>
                  <a:gd name="T32" fmla="*/ 420 w 578"/>
                  <a:gd name="T33" fmla="*/ 39 h 319"/>
                  <a:gd name="T34" fmla="*/ 408 w 578"/>
                  <a:gd name="T35" fmla="*/ 19 h 319"/>
                  <a:gd name="T36" fmla="*/ 413 w 578"/>
                  <a:gd name="T37" fmla="*/ 0 h 319"/>
                  <a:gd name="T38" fmla="*/ 442 w 578"/>
                  <a:gd name="T39" fmla="*/ 0 h 319"/>
                  <a:gd name="T40" fmla="*/ 458 w 578"/>
                  <a:gd name="T41" fmla="*/ 30 h 319"/>
                  <a:gd name="T42" fmla="*/ 451 w 578"/>
                  <a:gd name="T43" fmla="*/ 77 h 319"/>
                  <a:gd name="T44" fmla="*/ 462 w 578"/>
                  <a:gd name="T45" fmla="*/ 77 h 319"/>
                  <a:gd name="T46" fmla="*/ 496 w 578"/>
                  <a:gd name="T47" fmla="*/ 74 h 319"/>
                  <a:gd name="T48" fmla="*/ 531 w 578"/>
                  <a:gd name="T49" fmla="*/ 56 h 319"/>
                  <a:gd name="T50" fmla="*/ 560 w 578"/>
                  <a:gd name="T51" fmla="*/ 53 h 319"/>
                  <a:gd name="T52" fmla="*/ 568 w 578"/>
                  <a:gd name="T53" fmla="*/ 70 h 319"/>
                  <a:gd name="T54" fmla="*/ 578 w 578"/>
                  <a:gd name="T55" fmla="*/ 105 h 319"/>
                  <a:gd name="T56" fmla="*/ 530 w 578"/>
                  <a:gd name="T57" fmla="*/ 160 h 319"/>
                  <a:gd name="T58" fmla="*/ 504 w 578"/>
                  <a:gd name="T59" fmla="*/ 186 h 319"/>
                  <a:gd name="T60" fmla="*/ 479 w 578"/>
                  <a:gd name="T61" fmla="*/ 189 h 319"/>
                  <a:gd name="T62" fmla="*/ 449 w 578"/>
                  <a:gd name="T63" fmla="*/ 161 h 319"/>
                  <a:gd name="T64" fmla="*/ 413 w 578"/>
                  <a:gd name="T65" fmla="*/ 160 h 319"/>
                  <a:gd name="T66" fmla="*/ 381 w 578"/>
                  <a:gd name="T67" fmla="*/ 186 h 319"/>
                  <a:gd name="T68" fmla="*/ 328 w 578"/>
                  <a:gd name="T69" fmla="*/ 233 h 319"/>
                  <a:gd name="T70" fmla="*/ 273 w 578"/>
                  <a:gd name="T71" fmla="*/ 287 h 319"/>
                  <a:gd name="T72" fmla="*/ 226 w 578"/>
                  <a:gd name="T73" fmla="*/ 310 h 319"/>
                  <a:gd name="T74" fmla="*/ 190 w 578"/>
                  <a:gd name="T75" fmla="*/ 319 h 319"/>
                  <a:gd name="T76" fmla="*/ 170 w 578"/>
                  <a:gd name="T77" fmla="*/ 309 h 319"/>
                  <a:gd name="T78" fmla="*/ 153 w 578"/>
                  <a:gd name="T79" fmla="*/ 279 h 319"/>
                  <a:gd name="T80" fmla="*/ 122 w 578"/>
                  <a:gd name="T81" fmla="*/ 229 h 319"/>
                  <a:gd name="T82" fmla="*/ 81 w 578"/>
                  <a:gd name="T83" fmla="*/ 170 h 319"/>
                  <a:gd name="T84" fmla="*/ 42 w 578"/>
                  <a:gd name="T85" fmla="*/ 139 h 319"/>
                  <a:gd name="T86" fmla="*/ 8 w 578"/>
                  <a:gd name="T87" fmla="*/ 107 h 319"/>
                  <a:gd name="T88" fmla="*/ 0 w 578"/>
                  <a:gd name="T89" fmla="*/ 77 h 319"/>
                  <a:gd name="T90" fmla="*/ 13 w 578"/>
                  <a:gd name="T91" fmla="*/ 47 h 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8"/>
                  <a:gd name="T139" fmla="*/ 0 h 319"/>
                  <a:gd name="T140" fmla="*/ 578 w 578"/>
                  <a:gd name="T141" fmla="*/ 319 h 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8" h="319">
                    <a:moveTo>
                      <a:pt x="13" y="47"/>
                    </a:moveTo>
                    <a:lnTo>
                      <a:pt x="41" y="44"/>
                    </a:lnTo>
                    <a:lnTo>
                      <a:pt x="75" y="62"/>
                    </a:lnTo>
                    <a:lnTo>
                      <a:pt x="100" y="95"/>
                    </a:lnTo>
                    <a:lnTo>
                      <a:pt x="134" y="151"/>
                    </a:lnTo>
                    <a:lnTo>
                      <a:pt x="161" y="199"/>
                    </a:lnTo>
                    <a:lnTo>
                      <a:pt x="187" y="245"/>
                    </a:lnTo>
                    <a:lnTo>
                      <a:pt x="202" y="253"/>
                    </a:lnTo>
                    <a:lnTo>
                      <a:pt x="233" y="245"/>
                    </a:lnTo>
                    <a:lnTo>
                      <a:pt x="290" y="207"/>
                    </a:lnTo>
                    <a:lnTo>
                      <a:pt x="357" y="161"/>
                    </a:lnTo>
                    <a:lnTo>
                      <a:pt x="400" y="121"/>
                    </a:lnTo>
                    <a:lnTo>
                      <a:pt x="421" y="96"/>
                    </a:lnTo>
                    <a:lnTo>
                      <a:pt x="421" y="87"/>
                    </a:lnTo>
                    <a:lnTo>
                      <a:pt x="421" y="74"/>
                    </a:lnTo>
                    <a:lnTo>
                      <a:pt x="424" y="66"/>
                    </a:lnTo>
                    <a:lnTo>
                      <a:pt x="420" y="39"/>
                    </a:lnTo>
                    <a:lnTo>
                      <a:pt x="408" y="19"/>
                    </a:lnTo>
                    <a:lnTo>
                      <a:pt x="413" y="0"/>
                    </a:lnTo>
                    <a:lnTo>
                      <a:pt x="442" y="0"/>
                    </a:lnTo>
                    <a:lnTo>
                      <a:pt x="458" y="30"/>
                    </a:lnTo>
                    <a:lnTo>
                      <a:pt x="451" y="77"/>
                    </a:lnTo>
                    <a:lnTo>
                      <a:pt x="462" y="77"/>
                    </a:lnTo>
                    <a:lnTo>
                      <a:pt x="496" y="74"/>
                    </a:lnTo>
                    <a:lnTo>
                      <a:pt x="531" y="56"/>
                    </a:lnTo>
                    <a:lnTo>
                      <a:pt x="560" y="53"/>
                    </a:lnTo>
                    <a:lnTo>
                      <a:pt x="568" y="70"/>
                    </a:lnTo>
                    <a:lnTo>
                      <a:pt x="578" y="105"/>
                    </a:lnTo>
                    <a:lnTo>
                      <a:pt x="530" y="160"/>
                    </a:lnTo>
                    <a:lnTo>
                      <a:pt x="504" y="186"/>
                    </a:lnTo>
                    <a:lnTo>
                      <a:pt x="479" y="189"/>
                    </a:lnTo>
                    <a:lnTo>
                      <a:pt x="449" y="161"/>
                    </a:lnTo>
                    <a:lnTo>
                      <a:pt x="413" y="160"/>
                    </a:lnTo>
                    <a:lnTo>
                      <a:pt x="381" y="186"/>
                    </a:lnTo>
                    <a:lnTo>
                      <a:pt x="328" y="233"/>
                    </a:lnTo>
                    <a:lnTo>
                      <a:pt x="273" y="287"/>
                    </a:lnTo>
                    <a:lnTo>
                      <a:pt x="226" y="310"/>
                    </a:lnTo>
                    <a:lnTo>
                      <a:pt x="190" y="319"/>
                    </a:lnTo>
                    <a:lnTo>
                      <a:pt x="170" y="309"/>
                    </a:lnTo>
                    <a:lnTo>
                      <a:pt x="153" y="279"/>
                    </a:lnTo>
                    <a:lnTo>
                      <a:pt x="122" y="229"/>
                    </a:lnTo>
                    <a:lnTo>
                      <a:pt x="81" y="170"/>
                    </a:lnTo>
                    <a:lnTo>
                      <a:pt x="42" y="139"/>
                    </a:lnTo>
                    <a:lnTo>
                      <a:pt x="8" y="107"/>
                    </a:lnTo>
                    <a:lnTo>
                      <a:pt x="0" y="77"/>
                    </a:lnTo>
                    <a:lnTo>
                      <a:pt x="13" y="47"/>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sp>
            <p:nvSpPr>
              <p:cNvPr id="20500" name="Freeform 13"/>
              <p:cNvSpPr>
                <a:spLocks/>
              </p:cNvSpPr>
              <p:nvPr/>
            </p:nvSpPr>
            <p:spPr bwMode="auto">
              <a:xfrm>
                <a:off x="4324" y="3654"/>
                <a:ext cx="242" cy="508"/>
              </a:xfrm>
              <a:custGeom>
                <a:avLst/>
                <a:gdLst>
                  <a:gd name="T0" fmla="*/ 153 w 242"/>
                  <a:gd name="T1" fmla="*/ 59 h 508"/>
                  <a:gd name="T2" fmla="*/ 187 w 242"/>
                  <a:gd name="T3" fmla="*/ 8 h 508"/>
                  <a:gd name="T4" fmla="*/ 222 w 242"/>
                  <a:gd name="T5" fmla="*/ 0 h 508"/>
                  <a:gd name="T6" fmla="*/ 230 w 242"/>
                  <a:gd name="T7" fmla="*/ 25 h 508"/>
                  <a:gd name="T8" fmla="*/ 242 w 242"/>
                  <a:gd name="T9" fmla="*/ 72 h 508"/>
                  <a:gd name="T10" fmla="*/ 225 w 242"/>
                  <a:gd name="T11" fmla="*/ 93 h 508"/>
                  <a:gd name="T12" fmla="*/ 179 w 242"/>
                  <a:gd name="T13" fmla="*/ 133 h 508"/>
                  <a:gd name="T14" fmla="*/ 153 w 242"/>
                  <a:gd name="T15" fmla="*/ 188 h 508"/>
                  <a:gd name="T16" fmla="*/ 134 w 242"/>
                  <a:gd name="T17" fmla="*/ 231 h 508"/>
                  <a:gd name="T18" fmla="*/ 134 w 242"/>
                  <a:gd name="T19" fmla="*/ 256 h 508"/>
                  <a:gd name="T20" fmla="*/ 138 w 242"/>
                  <a:gd name="T21" fmla="*/ 324 h 508"/>
                  <a:gd name="T22" fmla="*/ 151 w 242"/>
                  <a:gd name="T23" fmla="*/ 383 h 508"/>
                  <a:gd name="T24" fmla="*/ 169 w 242"/>
                  <a:gd name="T25" fmla="*/ 415 h 508"/>
                  <a:gd name="T26" fmla="*/ 174 w 242"/>
                  <a:gd name="T27" fmla="*/ 434 h 508"/>
                  <a:gd name="T28" fmla="*/ 170 w 242"/>
                  <a:gd name="T29" fmla="*/ 453 h 508"/>
                  <a:gd name="T30" fmla="*/ 148 w 242"/>
                  <a:gd name="T31" fmla="*/ 457 h 508"/>
                  <a:gd name="T32" fmla="*/ 104 w 242"/>
                  <a:gd name="T33" fmla="*/ 464 h 508"/>
                  <a:gd name="T34" fmla="*/ 61 w 242"/>
                  <a:gd name="T35" fmla="*/ 494 h 508"/>
                  <a:gd name="T36" fmla="*/ 40 w 242"/>
                  <a:gd name="T37" fmla="*/ 508 h 508"/>
                  <a:gd name="T38" fmla="*/ 17 w 242"/>
                  <a:gd name="T39" fmla="*/ 498 h 508"/>
                  <a:gd name="T40" fmla="*/ 0 w 242"/>
                  <a:gd name="T41" fmla="*/ 460 h 508"/>
                  <a:gd name="T42" fmla="*/ 6 w 242"/>
                  <a:gd name="T43" fmla="*/ 440 h 508"/>
                  <a:gd name="T44" fmla="*/ 35 w 242"/>
                  <a:gd name="T45" fmla="*/ 436 h 508"/>
                  <a:gd name="T46" fmla="*/ 86 w 242"/>
                  <a:gd name="T47" fmla="*/ 419 h 508"/>
                  <a:gd name="T48" fmla="*/ 118 w 242"/>
                  <a:gd name="T49" fmla="*/ 415 h 508"/>
                  <a:gd name="T50" fmla="*/ 122 w 242"/>
                  <a:gd name="T51" fmla="*/ 396 h 508"/>
                  <a:gd name="T52" fmla="*/ 114 w 242"/>
                  <a:gd name="T53" fmla="*/ 376 h 508"/>
                  <a:gd name="T54" fmla="*/ 95 w 242"/>
                  <a:gd name="T55" fmla="*/ 324 h 508"/>
                  <a:gd name="T56" fmla="*/ 86 w 242"/>
                  <a:gd name="T57" fmla="*/ 262 h 508"/>
                  <a:gd name="T58" fmla="*/ 86 w 242"/>
                  <a:gd name="T59" fmla="*/ 212 h 508"/>
                  <a:gd name="T60" fmla="*/ 104 w 242"/>
                  <a:gd name="T61" fmla="*/ 163 h 508"/>
                  <a:gd name="T62" fmla="*/ 125 w 242"/>
                  <a:gd name="T63" fmla="*/ 112 h 508"/>
                  <a:gd name="T64" fmla="*/ 140 w 242"/>
                  <a:gd name="T65" fmla="*/ 81 h 508"/>
                  <a:gd name="T66" fmla="*/ 153 w 242"/>
                  <a:gd name="T67" fmla="*/ 59 h 5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2"/>
                  <a:gd name="T103" fmla="*/ 0 h 508"/>
                  <a:gd name="T104" fmla="*/ 242 w 242"/>
                  <a:gd name="T105" fmla="*/ 508 h 5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2" h="508">
                    <a:moveTo>
                      <a:pt x="153" y="59"/>
                    </a:moveTo>
                    <a:lnTo>
                      <a:pt x="187" y="8"/>
                    </a:lnTo>
                    <a:lnTo>
                      <a:pt x="222" y="0"/>
                    </a:lnTo>
                    <a:lnTo>
                      <a:pt x="230" y="25"/>
                    </a:lnTo>
                    <a:lnTo>
                      <a:pt x="242" y="72"/>
                    </a:lnTo>
                    <a:lnTo>
                      <a:pt x="225" y="93"/>
                    </a:lnTo>
                    <a:lnTo>
                      <a:pt x="179" y="133"/>
                    </a:lnTo>
                    <a:lnTo>
                      <a:pt x="153" y="188"/>
                    </a:lnTo>
                    <a:lnTo>
                      <a:pt x="134" y="231"/>
                    </a:lnTo>
                    <a:lnTo>
                      <a:pt x="134" y="256"/>
                    </a:lnTo>
                    <a:lnTo>
                      <a:pt x="138" y="324"/>
                    </a:lnTo>
                    <a:lnTo>
                      <a:pt x="151" y="383"/>
                    </a:lnTo>
                    <a:lnTo>
                      <a:pt x="169" y="415"/>
                    </a:lnTo>
                    <a:lnTo>
                      <a:pt x="174" y="434"/>
                    </a:lnTo>
                    <a:lnTo>
                      <a:pt x="170" y="453"/>
                    </a:lnTo>
                    <a:lnTo>
                      <a:pt x="148" y="457"/>
                    </a:lnTo>
                    <a:lnTo>
                      <a:pt x="104" y="464"/>
                    </a:lnTo>
                    <a:lnTo>
                      <a:pt x="61" y="494"/>
                    </a:lnTo>
                    <a:lnTo>
                      <a:pt x="40" y="508"/>
                    </a:lnTo>
                    <a:lnTo>
                      <a:pt x="17" y="498"/>
                    </a:lnTo>
                    <a:lnTo>
                      <a:pt x="0" y="460"/>
                    </a:lnTo>
                    <a:lnTo>
                      <a:pt x="6" y="440"/>
                    </a:lnTo>
                    <a:lnTo>
                      <a:pt x="35" y="436"/>
                    </a:lnTo>
                    <a:lnTo>
                      <a:pt x="86" y="419"/>
                    </a:lnTo>
                    <a:lnTo>
                      <a:pt x="118" y="415"/>
                    </a:lnTo>
                    <a:lnTo>
                      <a:pt x="122" y="396"/>
                    </a:lnTo>
                    <a:lnTo>
                      <a:pt x="114" y="376"/>
                    </a:lnTo>
                    <a:lnTo>
                      <a:pt x="95" y="324"/>
                    </a:lnTo>
                    <a:lnTo>
                      <a:pt x="86" y="262"/>
                    </a:lnTo>
                    <a:lnTo>
                      <a:pt x="86" y="212"/>
                    </a:lnTo>
                    <a:lnTo>
                      <a:pt x="104" y="163"/>
                    </a:lnTo>
                    <a:lnTo>
                      <a:pt x="125" y="112"/>
                    </a:lnTo>
                    <a:lnTo>
                      <a:pt x="140" y="81"/>
                    </a:lnTo>
                    <a:lnTo>
                      <a:pt x="153" y="59"/>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sp>
            <p:nvSpPr>
              <p:cNvPr id="20501" name="Freeform 14"/>
              <p:cNvSpPr>
                <a:spLocks/>
              </p:cNvSpPr>
              <p:nvPr/>
            </p:nvSpPr>
            <p:spPr bwMode="auto">
              <a:xfrm>
                <a:off x="4568" y="3679"/>
                <a:ext cx="231" cy="454"/>
              </a:xfrm>
              <a:custGeom>
                <a:avLst/>
                <a:gdLst>
                  <a:gd name="T0" fmla="*/ 13 w 231"/>
                  <a:gd name="T1" fmla="*/ 17 h 454"/>
                  <a:gd name="T2" fmla="*/ 35 w 231"/>
                  <a:gd name="T3" fmla="*/ 0 h 454"/>
                  <a:gd name="T4" fmla="*/ 56 w 231"/>
                  <a:gd name="T5" fmla="*/ 4 h 454"/>
                  <a:gd name="T6" fmla="*/ 77 w 231"/>
                  <a:gd name="T7" fmla="*/ 18 h 454"/>
                  <a:gd name="T8" fmla="*/ 95 w 231"/>
                  <a:gd name="T9" fmla="*/ 61 h 454"/>
                  <a:gd name="T10" fmla="*/ 120 w 231"/>
                  <a:gd name="T11" fmla="*/ 133 h 454"/>
                  <a:gd name="T12" fmla="*/ 133 w 231"/>
                  <a:gd name="T13" fmla="*/ 197 h 454"/>
                  <a:gd name="T14" fmla="*/ 135 w 231"/>
                  <a:gd name="T15" fmla="*/ 241 h 454"/>
                  <a:gd name="T16" fmla="*/ 129 w 231"/>
                  <a:gd name="T17" fmla="*/ 262 h 454"/>
                  <a:gd name="T18" fmla="*/ 117 w 231"/>
                  <a:gd name="T19" fmla="*/ 295 h 454"/>
                  <a:gd name="T20" fmla="*/ 98 w 231"/>
                  <a:gd name="T21" fmla="*/ 333 h 454"/>
                  <a:gd name="T22" fmla="*/ 82 w 231"/>
                  <a:gd name="T23" fmla="*/ 372 h 454"/>
                  <a:gd name="T24" fmla="*/ 78 w 231"/>
                  <a:gd name="T25" fmla="*/ 403 h 454"/>
                  <a:gd name="T26" fmla="*/ 90 w 231"/>
                  <a:gd name="T27" fmla="*/ 414 h 454"/>
                  <a:gd name="T28" fmla="*/ 129 w 231"/>
                  <a:gd name="T29" fmla="*/ 407 h 454"/>
                  <a:gd name="T30" fmla="*/ 187 w 231"/>
                  <a:gd name="T31" fmla="*/ 403 h 454"/>
                  <a:gd name="T32" fmla="*/ 216 w 231"/>
                  <a:gd name="T33" fmla="*/ 407 h 454"/>
                  <a:gd name="T34" fmla="*/ 231 w 231"/>
                  <a:gd name="T35" fmla="*/ 420 h 454"/>
                  <a:gd name="T36" fmla="*/ 231 w 231"/>
                  <a:gd name="T37" fmla="*/ 433 h 454"/>
                  <a:gd name="T38" fmla="*/ 208 w 231"/>
                  <a:gd name="T39" fmla="*/ 448 h 454"/>
                  <a:gd name="T40" fmla="*/ 185 w 231"/>
                  <a:gd name="T41" fmla="*/ 454 h 454"/>
                  <a:gd name="T42" fmla="*/ 126 w 231"/>
                  <a:gd name="T43" fmla="*/ 441 h 454"/>
                  <a:gd name="T44" fmla="*/ 100 w 231"/>
                  <a:gd name="T45" fmla="*/ 441 h 454"/>
                  <a:gd name="T46" fmla="*/ 74 w 231"/>
                  <a:gd name="T47" fmla="*/ 450 h 454"/>
                  <a:gd name="T48" fmla="*/ 55 w 231"/>
                  <a:gd name="T49" fmla="*/ 450 h 454"/>
                  <a:gd name="T50" fmla="*/ 26 w 231"/>
                  <a:gd name="T51" fmla="*/ 437 h 454"/>
                  <a:gd name="T52" fmla="*/ 29 w 231"/>
                  <a:gd name="T53" fmla="*/ 416 h 454"/>
                  <a:gd name="T54" fmla="*/ 35 w 231"/>
                  <a:gd name="T55" fmla="*/ 401 h 454"/>
                  <a:gd name="T56" fmla="*/ 46 w 231"/>
                  <a:gd name="T57" fmla="*/ 377 h 454"/>
                  <a:gd name="T58" fmla="*/ 52 w 231"/>
                  <a:gd name="T59" fmla="*/ 355 h 454"/>
                  <a:gd name="T60" fmla="*/ 59 w 231"/>
                  <a:gd name="T61" fmla="*/ 312 h 454"/>
                  <a:gd name="T62" fmla="*/ 69 w 231"/>
                  <a:gd name="T63" fmla="*/ 265 h 454"/>
                  <a:gd name="T64" fmla="*/ 90 w 231"/>
                  <a:gd name="T65" fmla="*/ 227 h 454"/>
                  <a:gd name="T66" fmla="*/ 78 w 231"/>
                  <a:gd name="T67" fmla="*/ 197 h 454"/>
                  <a:gd name="T68" fmla="*/ 46 w 231"/>
                  <a:gd name="T69" fmla="*/ 129 h 454"/>
                  <a:gd name="T70" fmla="*/ 9 w 231"/>
                  <a:gd name="T71" fmla="*/ 70 h 454"/>
                  <a:gd name="T72" fmla="*/ 0 w 231"/>
                  <a:gd name="T73" fmla="*/ 40 h 454"/>
                  <a:gd name="T74" fmla="*/ 13 w 231"/>
                  <a:gd name="T75" fmla="*/ 17 h 4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454"/>
                  <a:gd name="T116" fmla="*/ 231 w 231"/>
                  <a:gd name="T117" fmla="*/ 454 h 4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454">
                    <a:moveTo>
                      <a:pt x="13" y="17"/>
                    </a:moveTo>
                    <a:lnTo>
                      <a:pt x="35" y="0"/>
                    </a:lnTo>
                    <a:lnTo>
                      <a:pt x="56" y="4"/>
                    </a:lnTo>
                    <a:lnTo>
                      <a:pt x="77" y="18"/>
                    </a:lnTo>
                    <a:lnTo>
                      <a:pt x="95" y="61"/>
                    </a:lnTo>
                    <a:lnTo>
                      <a:pt x="120" y="133"/>
                    </a:lnTo>
                    <a:lnTo>
                      <a:pt x="133" y="197"/>
                    </a:lnTo>
                    <a:lnTo>
                      <a:pt x="135" y="241"/>
                    </a:lnTo>
                    <a:lnTo>
                      <a:pt x="129" y="262"/>
                    </a:lnTo>
                    <a:lnTo>
                      <a:pt x="117" y="295"/>
                    </a:lnTo>
                    <a:lnTo>
                      <a:pt x="98" y="333"/>
                    </a:lnTo>
                    <a:lnTo>
                      <a:pt x="82" y="372"/>
                    </a:lnTo>
                    <a:lnTo>
                      <a:pt x="78" y="403"/>
                    </a:lnTo>
                    <a:lnTo>
                      <a:pt x="90" y="414"/>
                    </a:lnTo>
                    <a:lnTo>
                      <a:pt x="129" y="407"/>
                    </a:lnTo>
                    <a:lnTo>
                      <a:pt x="187" y="403"/>
                    </a:lnTo>
                    <a:lnTo>
                      <a:pt x="216" y="407"/>
                    </a:lnTo>
                    <a:lnTo>
                      <a:pt x="231" y="420"/>
                    </a:lnTo>
                    <a:lnTo>
                      <a:pt x="231" y="433"/>
                    </a:lnTo>
                    <a:lnTo>
                      <a:pt x="208" y="448"/>
                    </a:lnTo>
                    <a:lnTo>
                      <a:pt x="185" y="454"/>
                    </a:lnTo>
                    <a:lnTo>
                      <a:pt x="126" y="441"/>
                    </a:lnTo>
                    <a:lnTo>
                      <a:pt x="100" y="441"/>
                    </a:lnTo>
                    <a:lnTo>
                      <a:pt x="74" y="450"/>
                    </a:lnTo>
                    <a:lnTo>
                      <a:pt x="55" y="450"/>
                    </a:lnTo>
                    <a:lnTo>
                      <a:pt x="26" y="437"/>
                    </a:lnTo>
                    <a:lnTo>
                      <a:pt x="29" y="416"/>
                    </a:lnTo>
                    <a:lnTo>
                      <a:pt x="35" y="401"/>
                    </a:lnTo>
                    <a:lnTo>
                      <a:pt x="46" y="377"/>
                    </a:lnTo>
                    <a:lnTo>
                      <a:pt x="52" y="355"/>
                    </a:lnTo>
                    <a:lnTo>
                      <a:pt x="59" y="312"/>
                    </a:lnTo>
                    <a:lnTo>
                      <a:pt x="69" y="265"/>
                    </a:lnTo>
                    <a:lnTo>
                      <a:pt x="90" y="227"/>
                    </a:lnTo>
                    <a:lnTo>
                      <a:pt x="78" y="197"/>
                    </a:lnTo>
                    <a:lnTo>
                      <a:pt x="46" y="129"/>
                    </a:lnTo>
                    <a:lnTo>
                      <a:pt x="9" y="70"/>
                    </a:lnTo>
                    <a:lnTo>
                      <a:pt x="0" y="40"/>
                    </a:lnTo>
                    <a:lnTo>
                      <a:pt x="13" y="17"/>
                    </a:lnTo>
                    <a:close/>
                  </a:path>
                </a:pathLst>
              </a:custGeom>
              <a:solidFill>
                <a:srgbClr val="000000"/>
              </a:solidFill>
              <a:ln w="9525">
                <a:noFill/>
                <a:round/>
                <a:headEnd/>
                <a:tailEnd/>
              </a:ln>
            </p:spPr>
            <p:txBody>
              <a:bodyPr/>
              <a:lstStyle/>
              <a:p>
                <a:pPr algn="ctr">
                  <a:defRPr/>
                </a:pPr>
                <a:endParaRPr lang="en-US">
                  <a:solidFill>
                    <a:srgbClr val="000000"/>
                  </a:solidFill>
                  <a:cs typeface="Arial"/>
                </a:endParaRPr>
              </a:p>
            </p:txBody>
          </p:sp>
        </p:grpSp>
        <p:pic>
          <p:nvPicPr>
            <p:cNvPr id="20495" name="Picture 15" descr="skull"/>
            <p:cNvPicPr>
              <a:picLocks noChangeAspect="1" noChangeArrowheads="1"/>
            </p:cNvPicPr>
            <p:nvPr/>
          </p:nvPicPr>
          <p:blipFill>
            <a:blip r:embed="rId3" cstate="print"/>
            <a:srcRect/>
            <a:stretch>
              <a:fillRect/>
            </a:stretch>
          </p:blipFill>
          <p:spPr bwMode="auto">
            <a:xfrm rot="1173917">
              <a:off x="4948" y="2743"/>
              <a:ext cx="505" cy="391"/>
            </a:xfrm>
            <a:prstGeom prst="rect">
              <a:avLst/>
            </a:prstGeom>
            <a:noFill/>
            <a:ln w="9525">
              <a:noFill/>
              <a:miter lim="800000"/>
              <a:headEnd/>
              <a:tailEnd/>
            </a:ln>
          </p:spPr>
        </p:pic>
      </p:grpSp>
      <p:sp>
        <p:nvSpPr>
          <p:cNvPr id="46087" name="Rectangle 16"/>
          <p:cNvSpPr>
            <a:spLocks noChangeArrowheads="1"/>
          </p:cNvSpPr>
          <p:nvPr/>
        </p:nvSpPr>
        <p:spPr bwMode="auto">
          <a:xfrm>
            <a:off x="236538" y="5781675"/>
            <a:ext cx="699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lgn="ctr" eaLnBrk="0" hangingPunct="0">
              <a:defRPr sz="3200" i="1">
                <a:solidFill>
                  <a:schemeClr val="tx1"/>
                </a:solidFill>
                <a:latin typeface="Eras Medium ITC" panose="020B0602030504020804" pitchFamily="34" charset="0"/>
                <a:cs typeface="Arial" panose="020B0604020202020204" pitchFamily="34" charset="0"/>
              </a:defRPr>
            </a:lvl1pPr>
            <a:lvl2pPr marL="742950" indent="-285750" algn="ctr" eaLnBrk="0" hangingPunct="0">
              <a:defRPr sz="3200" i="1">
                <a:solidFill>
                  <a:schemeClr val="tx1"/>
                </a:solidFill>
                <a:latin typeface="Eras Medium ITC" panose="020B0602030504020804" pitchFamily="34" charset="0"/>
                <a:cs typeface="Arial" panose="020B0604020202020204" pitchFamily="34" charset="0"/>
              </a:defRPr>
            </a:lvl2pPr>
            <a:lvl3pPr marL="1143000" indent="-228600" algn="ctr" eaLnBrk="0" hangingPunct="0">
              <a:defRPr sz="3200" i="1">
                <a:solidFill>
                  <a:schemeClr val="tx1"/>
                </a:solidFill>
                <a:latin typeface="Eras Medium ITC" panose="020B0602030504020804" pitchFamily="34" charset="0"/>
                <a:cs typeface="Arial" panose="020B0604020202020204" pitchFamily="34" charset="0"/>
              </a:defRPr>
            </a:lvl3pPr>
            <a:lvl4pPr marL="1600200" indent="-228600" algn="ctr" eaLnBrk="0" hangingPunct="0">
              <a:defRPr sz="3200" i="1">
                <a:solidFill>
                  <a:schemeClr val="tx1"/>
                </a:solidFill>
                <a:latin typeface="Eras Medium ITC" panose="020B0602030504020804" pitchFamily="34" charset="0"/>
                <a:cs typeface="Arial" panose="020B0604020202020204" pitchFamily="34" charset="0"/>
              </a:defRPr>
            </a:lvl4pPr>
            <a:lvl5pPr marL="2057400" indent="-228600" algn="ctr" eaLnBrk="0" hangingPunct="0">
              <a:defRPr sz="3200" i="1">
                <a:solidFill>
                  <a:schemeClr val="tx1"/>
                </a:solidFill>
                <a:latin typeface="Eras Medium ITC" panose="020B0602030504020804" pitchFamily="34" charset="0"/>
                <a:cs typeface="Arial" panose="020B0604020202020204" pitchFamily="34" charset="0"/>
              </a:defRPr>
            </a:lvl5pPr>
            <a:lvl6pPr marL="25146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6pPr>
            <a:lvl7pPr marL="29718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7pPr>
            <a:lvl8pPr marL="34290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8pPr>
            <a:lvl9pPr marL="3886200" indent="-228600" algn="ctr" eaLnBrk="0" fontAlgn="base" hangingPunct="0">
              <a:spcBef>
                <a:spcPct val="0"/>
              </a:spcBef>
              <a:spcAft>
                <a:spcPct val="0"/>
              </a:spcAft>
              <a:defRPr sz="3200" i="1">
                <a:solidFill>
                  <a:schemeClr val="tx1"/>
                </a:solidFill>
                <a:latin typeface="Eras Medium ITC" panose="020B0602030504020804" pitchFamily="34" charset="0"/>
                <a:cs typeface="Arial" panose="020B0604020202020204" pitchFamily="34" charset="0"/>
              </a:defRPr>
            </a:lvl9pPr>
          </a:lstStyle>
          <a:p>
            <a:pPr algn="l" eaLnBrk="1" hangingPunct="1"/>
            <a:r>
              <a:rPr lang="en-US" sz="2400" b="1" i="0">
                <a:solidFill>
                  <a:srgbClr val="6E634A"/>
                </a:solidFill>
              </a:rPr>
              <a:t>Galatians 1:6-12 </a:t>
            </a:r>
            <a:r>
              <a:rPr lang="en-US" sz="1800" b="1" i="0">
                <a:solidFill>
                  <a:srgbClr val="6E634A"/>
                </a:solidFill>
              </a:rPr>
              <a:t>(see also Acts 20:28)</a:t>
            </a:r>
          </a:p>
        </p:txBody>
      </p:sp>
      <p:sp>
        <p:nvSpPr>
          <p:cNvPr id="3075089" name="Text Box 17"/>
          <p:cNvSpPr txBox="1">
            <a:spLocks noChangeArrowheads="1"/>
          </p:cNvSpPr>
          <p:nvPr/>
        </p:nvSpPr>
        <p:spPr bwMode="auto">
          <a:xfrm>
            <a:off x="228600" y="1450975"/>
            <a:ext cx="8667750" cy="2057400"/>
          </a:xfrm>
          <a:prstGeom prst="rect">
            <a:avLst/>
          </a:prstGeom>
          <a:solidFill>
            <a:srgbClr val="CC33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defRPr/>
            </a:pPr>
            <a:r>
              <a:rPr lang="en-US" sz="5000" i="0" dirty="0">
                <a:solidFill>
                  <a:srgbClr val="FCFC14"/>
                </a:solidFill>
                <a:effectLst>
                  <a:outerShdw blurRad="38100" dist="38100" dir="2700000" algn="tl">
                    <a:srgbClr val="000000"/>
                  </a:outerShdw>
                </a:effectLst>
              </a:rPr>
              <a:t>POLITICALLY INCORRECT</a:t>
            </a:r>
          </a:p>
          <a:p>
            <a:pPr algn="ctr">
              <a:spcBef>
                <a:spcPct val="50000"/>
              </a:spcBef>
              <a:defRPr/>
            </a:pPr>
            <a:r>
              <a:rPr lang="en-US" sz="5000" i="0" dirty="0">
                <a:solidFill>
                  <a:srgbClr val="FCFC14"/>
                </a:solidFill>
                <a:effectLst>
                  <a:outerShdw blurRad="38100" dist="38100" dir="2700000" algn="tl">
                    <a:srgbClr val="000000"/>
                  </a:outerShdw>
                </a:effectLst>
              </a:rPr>
              <a:t>RELIGIOUSLY INCORRECT</a:t>
            </a:r>
          </a:p>
        </p:txBody>
      </p:sp>
    </p:spTree>
    <p:extLst>
      <p:ext uri="{BB962C8B-B14F-4D97-AF65-F5344CB8AC3E}">
        <p14:creationId xmlns:p14="http://schemas.microsoft.com/office/powerpoint/2010/main" val="1762723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089">
                                            <p:bg/>
                                          </p:spTgt>
                                        </p:tgtEl>
                                        <p:attrNameLst>
                                          <p:attrName>style.visibility</p:attrName>
                                        </p:attrNameLst>
                                      </p:cBhvr>
                                      <p:to>
                                        <p:strVal val="visible"/>
                                      </p:to>
                                    </p:set>
                                    <p:animEffect transition="in" filter="fade">
                                      <p:cBhvr>
                                        <p:cTn id="7" dur="2000"/>
                                        <p:tgtEl>
                                          <p:spTgt spid="3075089">
                                            <p:bg/>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075089">
                                            <p:txEl>
                                              <p:pRg st="0" end="0"/>
                                            </p:txEl>
                                          </p:spTgt>
                                        </p:tgtEl>
                                        <p:attrNameLst>
                                          <p:attrName>style.visibility</p:attrName>
                                        </p:attrNameLst>
                                      </p:cBhvr>
                                      <p:to>
                                        <p:strVal val="visible"/>
                                      </p:to>
                                    </p:set>
                                    <p:animEffect transition="in" filter="wipe(down)">
                                      <p:cBhvr>
                                        <p:cTn id="10" dur="580">
                                          <p:stCondLst>
                                            <p:cond delay="0"/>
                                          </p:stCondLst>
                                        </p:cTn>
                                        <p:tgtEl>
                                          <p:spTgt spid="3075089">
                                            <p:txEl>
                                              <p:pRg st="0" end="0"/>
                                            </p:txEl>
                                          </p:spTgt>
                                        </p:tgtEl>
                                      </p:cBhvr>
                                    </p:animEffect>
                                    <p:anim calcmode="lin" valueType="num">
                                      <p:cBhvr>
                                        <p:cTn id="11" dur="1822" tmFilter="0,0; 0.14,0.36; 0.43,0.73; 0.71,0.91; 1.0,1.0">
                                          <p:stCondLst>
                                            <p:cond delay="0"/>
                                          </p:stCondLst>
                                        </p:cTn>
                                        <p:tgtEl>
                                          <p:spTgt spid="3075089">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5089">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5089">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5089">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5089">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5089">
                                            <p:txEl>
                                              <p:pRg st="0" end="0"/>
                                            </p:txEl>
                                          </p:spTgt>
                                        </p:tgtEl>
                                      </p:cBhvr>
                                      <p:to x="100000" y="60000"/>
                                    </p:animScale>
                                    <p:animScale>
                                      <p:cBhvr>
                                        <p:cTn id="17" dur="166" decel="50000">
                                          <p:stCondLst>
                                            <p:cond delay="676"/>
                                          </p:stCondLst>
                                        </p:cTn>
                                        <p:tgtEl>
                                          <p:spTgt spid="3075089">
                                            <p:txEl>
                                              <p:pRg st="0" end="0"/>
                                            </p:txEl>
                                          </p:spTgt>
                                        </p:tgtEl>
                                      </p:cBhvr>
                                      <p:to x="100000" y="100000"/>
                                    </p:animScale>
                                    <p:animScale>
                                      <p:cBhvr>
                                        <p:cTn id="18" dur="26">
                                          <p:stCondLst>
                                            <p:cond delay="1312"/>
                                          </p:stCondLst>
                                        </p:cTn>
                                        <p:tgtEl>
                                          <p:spTgt spid="3075089">
                                            <p:txEl>
                                              <p:pRg st="0" end="0"/>
                                            </p:txEl>
                                          </p:spTgt>
                                        </p:tgtEl>
                                      </p:cBhvr>
                                      <p:to x="100000" y="80000"/>
                                    </p:animScale>
                                    <p:animScale>
                                      <p:cBhvr>
                                        <p:cTn id="19" dur="166" decel="50000">
                                          <p:stCondLst>
                                            <p:cond delay="1338"/>
                                          </p:stCondLst>
                                        </p:cTn>
                                        <p:tgtEl>
                                          <p:spTgt spid="3075089">
                                            <p:txEl>
                                              <p:pRg st="0" end="0"/>
                                            </p:txEl>
                                          </p:spTgt>
                                        </p:tgtEl>
                                      </p:cBhvr>
                                      <p:to x="100000" y="100000"/>
                                    </p:animScale>
                                    <p:animScale>
                                      <p:cBhvr>
                                        <p:cTn id="20" dur="26">
                                          <p:stCondLst>
                                            <p:cond delay="1642"/>
                                          </p:stCondLst>
                                        </p:cTn>
                                        <p:tgtEl>
                                          <p:spTgt spid="3075089">
                                            <p:txEl>
                                              <p:pRg st="0" end="0"/>
                                            </p:txEl>
                                          </p:spTgt>
                                        </p:tgtEl>
                                      </p:cBhvr>
                                      <p:to x="100000" y="90000"/>
                                    </p:animScale>
                                    <p:animScale>
                                      <p:cBhvr>
                                        <p:cTn id="21" dur="166" decel="50000">
                                          <p:stCondLst>
                                            <p:cond delay="1668"/>
                                          </p:stCondLst>
                                        </p:cTn>
                                        <p:tgtEl>
                                          <p:spTgt spid="3075089">
                                            <p:txEl>
                                              <p:pRg st="0" end="0"/>
                                            </p:txEl>
                                          </p:spTgt>
                                        </p:tgtEl>
                                      </p:cBhvr>
                                      <p:to x="100000" y="100000"/>
                                    </p:animScale>
                                    <p:animScale>
                                      <p:cBhvr>
                                        <p:cTn id="22" dur="26">
                                          <p:stCondLst>
                                            <p:cond delay="1808"/>
                                          </p:stCondLst>
                                        </p:cTn>
                                        <p:tgtEl>
                                          <p:spTgt spid="3075089">
                                            <p:txEl>
                                              <p:pRg st="0" end="0"/>
                                            </p:txEl>
                                          </p:spTgt>
                                        </p:tgtEl>
                                      </p:cBhvr>
                                      <p:to x="100000" y="95000"/>
                                    </p:animScale>
                                    <p:animScale>
                                      <p:cBhvr>
                                        <p:cTn id="23" dur="166" decel="50000">
                                          <p:stCondLst>
                                            <p:cond delay="1834"/>
                                          </p:stCondLst>
                                        </p:cTn>
                                        <p:tgtEl>
                                          <p:spTgt spid="3075089">
                                            <p:txEl>
                                              <p:pRg st="0" end="0"/>
                                            </p:txEl>
                                          </p:spTgt>
                                        </p:tgtEl>
                                      </p:cBhvr>
                                      <p:to x="100000" y="100000"/>
                                    </p:animScale>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3075089">
                                            <p:txEl>
                                              <p:pRg st="1" end="1"/>
                                            </p:txEl>
                                          </p:spTgt>
                                        </p:tgtEl>
                                        <p:attrNameLst>
                                          <p:attrName>style.visibility</p:attrName>
                                        </p:attrNameLst>
                                      </p:cBhvr>
                                      <p:to>
                                        <p:strVal val="visible"/>
                                      </p:to>
                                    </p:set>
                                    <p:animEffect transition="in" filter="wipe(down)">
                                      <p:cBhvr>
                                        <p:cTn id="27" dur="580">
                                          <p:stCondLst>
                                            <p:cond delay="0"/>
                                          </p:stCondLst>
                                        </p:cTn>
                                        <p:tgtEl>
                                          <p:spTgt spid="3075089">
                                            <p:txEl>
                                              <p:pRg st="1" end="1"/>
                                            </p:txEl>
                                          </p:spTgt>
                                        </p:tgtEl>
                                      </p:cBhvr>
                                    </p:animEffect>
                                    <p:anim calcmode="lin" valueType="num">
                                      <p:cBhvr>
                                        <p:cTn id="28" dur="1822" tmFilter="0,0; 0.14,0.36; 0.43,0.73; 0.71,0.91; 1.0,1.0">
                                          <p:stCondLst>
                                            <p:cond delay="0"/>
                                          </p:stCondLst>
                                        </p:cTn>
                                        <p:tgtEl>
                                          <p:spTgt spid="3075089">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5089">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5089">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5089">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5089">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5089">
                                            <p:txEl>
                                              <p:pRg st="1" end="1"/>
                                            </p:txEl>
                                          </p:spTgt>
                                        </p:tgtEl>
                                      </p:cBhvr>
                                      <p:to x="100000" y="60000"/>
                                    </p:animScale>
                                    <p:animScale>
                                      <p:cBhvr>
                                        <p:cTn id="34" dur="166" decel="50000">
                                          <p:stCondLst>
                                            <p:cond delay="676"/>
                                          </p:stCondLst>
                                        </p:cTn>
                                        <p:tgtEl>
                                          <p:spTgt spid="3075089">
                                            <p:txEl>
                                              <p:pRg st="1" end="1"/>
                                            </p:txEl>
                                          </p:spTgt>
                                        </p:tgtEl>
                                      </p:cBhvr>
                                      <p:to x="100000" y="100000"/>
                                    </p:animScale>
                                    <p:animScale>
                                      <p:cBhvr>
                                        <p:cTn id="35" dur="26">
                                          <p:stCondLst>
                                            <p:cond delay="1312"/>
                                          </p:stCondLst>
                                        </p:cTn>
                                        <p:tgtEl>
                                          <p:spTgt spid="3075089">
                                            <p:txEl>
                                              <p:pRg st="1" end="1"/>
                                            </p:txEl>
                                          </p:spTgt>
                                        </p:tgtEl>
                                      </p:cBhvr>
                                      <p:to x="100000" y="80000"/>
                                    </p:animScale>
                                    <p:animScale>
                                      <p:cBhvr>
                                        <p:cTn id="36" dur="166" decel="50000">
                                          <p:stCondLst>
                                            <p:cond delay="1338"/>
                                          </p:stCondLst>
                                        </p:cTn>
                                        <p:tgtEl>
                                          <p:spTgt spid="3075089">
                                            <p:txEl>
                                              <p:pRg st="1" end="1"/>
                                            </p:txEl>
                                          </p:spTgt>
                                        </p:tgtEl>
                                      </p:cBhvr>
                                      <p:to x="100000" y="100000"/>
                                    </p:animScale>
                                    <p:animScale>
                                      <p:cBhvr>
                                        <p:cTn id="37" dur="26">
                                          <p:stCondLst>
                                            <p:cond delay="1642"/>
                                          </p:stCondLst>
                                        </p:cTn>
                                        <p:tgtEl>
                                          <p:spTgt spid="3075089">
                                            <p:txEl>
                                              <p:pRg st="1" end="1"/>
                                            </p:txEl>
                                          </p:spTgt>
                                        </p:tgtEl>
                                      </p:cBhvr>
                                      <p:to x="100000" y="90000"/>
                                    </p:animScale>
                                    <p:animScale>
                                      <p:cBhvr>
                                        <p:cTn id="38" dur="166" decel="50000">
                                          <p:stCondLst>
                                            <p:cond delay="1668"/>
                                          </p:stCondLst>
                                        </p:cTn>
                                        <p:tgtEl>
                                          <p:spTgt spid="3075089">
                                            <p:txEl>
                                              <p:pRg st="1" end="1"/>
                                            </p:txEl>
                                          </p:spTgt>
                                        </p:tgtEl>
                                      </p:cBhvr>
                                      <p:to x="100000" y="100000"/>
                                    </p:animScale>
                                    <p:animScale>
                                      <p:cBhvr>
                                        <p:cTn id="39" dur="26">
                                          <p:stCondLst>
                                            <p:cond delay="1808"/>
                                          </p:stCondLst>
                                        </p:cTn>
                                        <p:tgtEl>
                                          <p:spTgt spid="3075089">
                                            <p:txEl>
                                              <p:pRg st="1" end="1"/>
                                            </p:txEl>
                                          </p:spTgt>
                                        </p:tgtEl>
                                      </p:cBhvr>
                                      <p:to x="100000" y="95000"/>
                                    </p:animScale>
                                    <p:animScale>
                                      <p:cBhvr>
                                        <p:cTn id="40" dur="166" decel="50000">
                                          <p:stCondLst>
                                            <p:cond delay="1834"/>
                                          </p:stCondLst>
                                        </p:cTn>
                                        <p:tgtEl>
                                          <p:spTgt spid="307508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089" grpId="0" build="p" animBg="1" autoUpdateAnimBg="0"/>
    </p:bld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24841</TotalTime>
  <Words>6093</Words>
  <Application>Microsoft Office PowerPoint</Application>
  <PresentationFormat>Letter Paper (8.5x11 in)</PresentationFormat>
  <Paragraphs>819</Paragraphs>
  <Slides>72</Slides>
  <Notes>72</Notes>
  <HiddenSlides>1</HiddenSlides>
  <MMClips>0</MMClips>
  <ScaleCrop>false</ScaleCrop>
  <HeadingPairs>
    <vt:vector size="6" baseType="variant">
      <vt:variant>
        <vt:lpstr>Fonts Used</vt:lpstr>
      </vt:variant>
      <vt:variant>
        <vt:i4>11</vt:i4>
      </vt:variant>
      <vt:variant>
        <vt:lpstr>Theme</vt:lpstr>
      </vt:variant>
      <vt:variant>
        <vt:i4>18</vt:i4>
      </vt:variant>
      <vt:variant>
        <vt:lpstr>Slide Titles</vt:lpstr>
      </vt:variant>
      <vt:variant>
        <vt:i4>72</vt:i4>
      </vt:variant>
    </vt:vector>
  </HeadingPairs>
  <TitlesOfParts>
    <vt:vector size="101" baseType="lpstr">
      <vt:lpstr>Eras Ultra ITC</vt:lpstr>
      <vt:lpstr>Eras Medium ITC</vt:lpstr>
      <vt:lpstr>Eras Bold ITC</vt:lpstr>
      <vt:lpstr>Arial</vt:lpstr>
      <vt:lpstr>Eras Demi ITC</vt:lpstr>
      <vt:lpstr>Myriad Pro Light</vt:lpstr>
      <vt:lpstr>Arial Black</vt:lpstr>
      <vt:lpstr>Myriad Pro</vt:lpstr>
      <vt:lpstr>Arial Narrow</vt:lpstr>
      <vt:lpstr>Eras Light ITC</vt:lpstr>
      <vt:lpstr>Agency FB</vt:lpstr>
      <vt:lpstr>B</vt:lpstr>
      <vt:lpstr>1_B</vt:lpstr>
      <vt:lpstr>2_B</vt:lpstr>
      <vt:lpstr>3_B</vt:lpstr>
      <vt:lpstr>4_B</vt:lpstr>
      <vt:lpstr>5_B</vt:lpstr>
      <vt:lpstr>6_B</vt:lpstr>
      <vt:lpstr>7_B</vt:lpstr>
      <vt:lpstr>8_B</vt:lpstr>
      <vt:lpstr>6_Custom Design</vt:lpstr>
      <vt:lpstr>9_B</vt:lpstr>
      <vt:lpstr>10_B</vt:lpstr>
      <vt:lpstr>11_B</vt:lpstr>
      <vt:lpstr>13_B</vt:lpstr>
      <vt:lpstr>15_B</vt:lpstr>
      <vt:lpstr>14_B</vt:lpstr>
      <vt:lpstr>19_B</vt:lpstr>
      <vt:lpstr>20_B</vt:lpstr>
      <vt:lpstr>PowerPoint Presentation</vt:lpstr>
      <vt:lpstr>The Incredible Book</vt:lpstr>
      <vt:lpstr>PowerPoint Presentation</vt:lpstr>
      <vt:lpstr>An Urgent and Important Command</vt:lpstr>
      <vt:lpstr>The Gospel –  The Power of God</vt:lpstr>
      <vt:lpstr>THE GOSPEL –  A Message of Salvation</vt:lpstr>
      <vt:lpstr>The Gospel…Must be Obeyed</vt:lpstr>
      <vt:lpstr>A Serious Warning…To Christians</vt:lpstr>
      <vt:lpstr>A Serious Warning…To Christians</vt:lpstr>
      <vt:lpstr>The ONE Gospel</vt:lpstr>
      <vt:lpstr>Galatians 3:24</vt:lpstr>
      <vt:lpstr>The Eternal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Romans 3:23  ...for all have sinned and fall short of the glory of God</vt:lpstr>
      <vt:lpstr>The CONSEQUENCES of Sin</vt:lpstr>
      <vt:lpstr>The PRICE for SIN</vt:lpstr>
      <vt:lpstr>Two Deaths</vt:lpstr>
      <vt:lpstr>God’s Justice Demands Death as Payment for Sin</vt:lpstr>
      <vt:lpstr>God’s Love Provides  a Way to Pay the Price</vt:lpstr>
      <vt:lpstr>MERCY</vt:lpstr>
      <vt:lpstr>Atonement</vt:lpstr>
      <vt:lpstr>PowerPoint Presentation</vt:lpstr>
      <vt:lpstr>Atonement</vt:lpstr>
      <vt:lpstr>Payment</vt:lpstr>
      <vt:lpstr>Animal Sacrifice</vt:lpstr>
      <vt:lpstr>What Made it Work?</vt:lpstr>
      <vt:lpstr>Faith’s Hall of  Fame                     By Faith…</vt:lpstr>
      <vt:lpstr>Genuine Faith – Hebrews 11:6</vt:lpstr>
      <vt:lpstr>BELIEF ALONE? (James 2:14-26)</vt:lpstr>
      <vt:lpstr>The OT “Teacher”</vt:lpstr>
      <vt:lpstr>PowerPoint Presentation</vt:lpstr>
      <vt:lpstr>Christ’s Sacrifice – Removes Sin</vt:lpstr>
      <vt:lpstr>An Urgent and Important Command </vt:lpstr>
      <vt:lpstr>PowerPoint Presentation</vt:lpstr>
      <vt:lpstr>An Important  Prophecy</vt:lpstr>
      <vt:lpstr>Christ’s Blood in Prophecy</vt:lpstr>
      <vt:lpstr>The Lamb of God - Ransomed</vt:lpstr>
      <vt:lpstr>Christ’s Sacrifice – OT Fulfillment</vt:lpstr>
      <vt:lpstr>Christ’s Sacrifice – A Judicial Death</vt:lpstr>
      <vt:lpstr>Christ’s Sacrifice – A Spiritual Death</vt:lpstr>
      <vt:lpstr>Christ’s Sacrifice - Reconciliation</vt:lpstr>
      <vt:lpstr>Propitiation – By Faith</vt:lpstr>
      <vt:lpstr>PowerPoint Presentation</vt:lpstr>
      <vt:lpstr>Christ’s Sacrifice – Who Died?</vt:lpstr>
      <vt:lpstr>The Death of the Believer</vt:lpstr>
      <vt:lpstr>Our sins can not and will not be forgiven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Shall We Do?</vt:lpstr>
      <vt:lpstr>What Shall We Do?</vt:lpstr>
      <vt:lpstr>What Shall We Do?</vt:lpstr>
      <vt:lpstr>PowerPoint Presentation</vt:lpstr>
      <vt:lpstr>An Urgent and Important Command </vt:lpstr>
      <vt:lpstr>PowerPoint Presentation</vt:lpstr>
    </vt:vector>
  </TitlesOfParts>
  <Company>Adtec Systems &amp;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Wyatt Taylor</cp:lastModifiedBy>
  <cp:revision>452</cp:revision>
  <cp:lastPrinted>2011-04-17T09:47:33Z</cp:lastPrinted>
  <dcterms:created xsi:type="dcterms:W3CDTF">2002-08-24T00:22:10Z</dcterms:created>
  <dcterms:modified xsi:type="dcterms:W3CDTF">2016-01-27T19:36:54Z</dcterms:modified>
</cp:coreProperties>
</file>